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2"/>
  </p:notesMasterIdLst>
  <p:handoutMasterIdLst>
    <p:handoutMasterId r:id="rId33"/>
  </p:handoutMasterIdLst>
  <p:sldIdLst>
    <p:sldId id="289" r:id="rId5"/>
    <p:sldId id="286" r:id="rId6"/>
    <p:sldId id="281" r:id="rId7"/>
    <p:sldId id="291" r:id="rId8"/>
    <p:sldId id="296" r:id="rId9"/>
    <p:sldId id="297" r:id="rId10"/>
    <p:sldId id="299" r:id="rId11"/>
    <p:sldId id="300" r:id="rId12"/>
    <p:sldId id="303" r:id="rId13"/>
    <p:sldId id="302" r:id="rId14"/>
    <p:sldId id="304" r:id="rId15"/>
    <p:sldId id="305" r:id="rId16"/>
    <p:sldId id="306" r:id="rId17"/>
    <p:sldId id="307" r:id="rId18"/>
    <p:sldId id="308" r:id="rId19"/>
    <p:sldId id="310" r:id="rId20"/>
    <p:sldId id="319" r:id="rId21"/>
    <p:sldId id="311" r:id="rId22"/>
    <p:sldId id="312" r:id="rId23"/>
    <p:sldId id="309" r:id="rId24"/>
    <p:sldId id="313" r:id="rId25"/>
    <p:sldId id="314" r:id="rId26"/>
    <p:sldId id="315" r:id="rId27"/>
    <p:sldId id="316" r:id="rId28"/>
    <p:sldId id="317" r:id="rId29"/>
    <p:sldId id="318" r:id="rId30"/>
    <p:sldId id="288" r:id="rId3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787" autoAdjust="0"/>
  </p:normalViewPr>
  <p:slideViewPr>
    <p:cSldViewPr snapToGrid="0">
      <p:cViewPr varScale="1">
        <p:scale>
          <a:sx n="82" d="100"/>
          <a:sy n="82" d="100"/>
        </p:scale>
        <p:origin x="720" y="58"/>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6014D3C-3ED3-4AC4-A411-D4B3A0C8B4A4}" type="datetime1">
              <a:rPr lang="en-GB" smtClean="0"/>
              <a:t>01/06/2023</a:t>
            </a:fld>
            <a:endParaRPr lang="en-GB"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C822411-A9A9-4A09-A341-69C657AB42A1}" type="slidenum">
              <a:rPr lang="en-GB" smtClean="0"/>
              <a:t>‹#›</a:t>
            </a:fld>
            <a:endParaRPr lang="en-GB"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03F85-C191-40F7-B16A-227B3D32542F}" type="datetime1">
              <a:rPr lang="en-GB" smtClean="0"/>
              <a:pPr/>
              <a:t>01/06/2023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endParaRPr lang="en-GB" dirty="0"/>
          </a:p>
          <a:p>
            <a:pPr lvl="1" rtl="0"/>
            <a:r>
              <a:rPr lang="en-GB" dirty="0"/>
              <a:t>Second level</a:t>
            </a:r>
          </a:p>
          <a:p>
            <a:pPr lvl="2" rtl="0"/>
            <a:r>
              <a:rPr lang="en-GB" dirty="0"/>
              <a:t>Third level</a:t>
            </a:r>
          </a:p>
          <a:p>
            <a:pPr lvl="3" rtl="0"/>
            <a:r>
              <a:rPr lang="en-GB" dirty="0"/>
              <a:t>Fourth level</a:t>
            </a:r>
          </a:p>
          <a:p>
            <a:pPr lvl="4" rtl="0"/>
            <a:r>
              <a:rPr lang="en-GB"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A004F4-F240-48F9-8AE1-486585C7F00D}" type="slidenum">
              <a:rPr lang="en-GB" smtClean="0"/>
              <a:t>‹#›</a:t>
            </a:fld>
            <a:endParaRPr lang="en-GB"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9CA004F4-F240-48F9-8AE1-486585C7F00D}" type="slidenum">
              <a:rPr lang="en-GB" smtClean="0"/>
              <a:t>1</a:t>
            </a:fld>
            <a:endParaRPr lang="en-GB" dirty="0"/>
          </a:p>
        </p:txBody>
      </p:sp>
    </p:spTree>
    <p:extLst>
      <p:ext uri="{BB962C8B-B14F-4D97-AF65-F5344CB8AC3E}">
        <p14:creationId xmlns:p14="http://schemas.microsoft.com/office/powerpoint/2010/main" val="314017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9CA004F4-F240-48F9-8AE1-486585C7F00D}" type="slidenum">
              <a:rPr lang="en-GB" smtClean="0"/>
              <a:t>2</a:t>
            </a:fld>
            <a:endParaRPr lang="en-GB" dirty="0"/>
          </a:p>
        </p:txBody>
      </p:sp>
    </p:spTree>
    <p:extLst>
      <p:ext uri="{BB962C8B-B14F-4D97-AF65-F5344CB8AC3E}">
        <p14:creationId xmlns:p14="http://schemas.microsoft.com/office/powerpoint/2010/main" val="528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9CA004F4-F240-48F9-8AE1-486585C7F00D}" type="slidenum">
              <a:rPr lang="en-GB" smtClean="0"/>
              <a:t>3</a:t>
            </a:fld>
            <a:endParaRPr lang="en-GB" dirty="0"/>
          </a:p>
        </p:txBody>
      </p:sp>
    </p:spTree>
    <p:extLst>
      <p:ext uri="{BB962C8B-B14F-4D97-AF65-F5344CB8AC3E}">
        <p14:creationId xmlns:p14="http://schemas.microsoft.com/office/powerpoint/2010/main" val="226193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9CA004F4-F240-48F9-8AE1-486585C7F00D}" type="slidenum">
              <a:rPr lang="en-GB" smtClean="0"/>
              <a:t>4</a:t>
            </a:fld>
            <a:endParaRPr lang="en-GB" dirty="0"/>
          </a:p>
        </p:txBody>
      </p:sp>
    </p:spTree>
    <p:extLst>
      <p:ext uri="{BB962C8B-B14F-4D97-AF65-F5344CB8AC3E}">
        <p14:creationId xmlns:p14="http://schemas.microsoft.com/office/powerpoint/2010/main" val="1889561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5"/>
          </p:nvPr>
        </p:nvSpPr>
        <p:spPr/>
        <p:txBody>
          <a:bodyPr rtlCol="0"/>
          <a:lstStyle/>
          <a:p>
            <a:pPr rtl="0"/>
            <a:fld id="{9CA004F4-F240-48F9-8AE1-486585C7F00D}" type="slidenum">
              <a:rPr lang="en-GB" smtClean="0"/>
              <a:t>27</a:t>
            </a:fld>
            <a:endParaRPr lang="en-GB" dirty="0"/>
          </a:p>
        </p:txBody>
      </p:sp>
    </p:spTree>
    <p:extLst>
      <p:ext uri="{BB962C8B-B14F-4D97-AF65-F5344CB8AC3E}">
        <p14:creationId xmlns:p14="http://schemas.microsoft.com/office/powerpoint/2010/main" val="226386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rtlCol="0" anchor="b"/>
          <a:lstStyle>
            <a:lvl1pPr algn="ctr">
              <a:lnSpc>
                <a:spcPct val="125000"/>
              </a:lnSpc>
              <a:defRPr sz="6000">
                <a:solidFill>
                  <a:schemeClr val="bg1"/>
                </a:solidFill>
              </a:defRPr>
            </a:lvl1pPr>
          </a:lstStyle>
          <a:p>
            <a:pPr rtl="0"/>
            <a:r>
              <a:rPr lang="en-US" noProof="0"/>
              <a:t>Click to edit Master title style</a:t>
            </a:r>
            <a:endParaRPr lang="en-GB" noProof="0" dirty="0"/>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rtlCol="0"/>
          <a:lstStyle/>
          <a:p>
            <a:pPr rtl="0"/>
            <a:fld id="{692E4EDC-4560-46E9-AAB1-2FF2AB89E5D3}" type="datetime1">
              <a:rPr lang="en-GB" noProof="0" smtClean="0"/>
              <a:t>01/06/2023</a:t>
            </a:fld>
            <a:endParaRPr lang="en-GB"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rtlCol="0"/>
          <a:lstStyle/>
          <a:p>
            <a:pPr rtl="0"/>
            <a:endParaRPr lang="en-GB"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rtlCol="0">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rtlCol="0" anchor="t" anchorCtr="0"/>
          <a:lstStyle>
            <a:lvl1pPr>
              <a:defRPr sz="3200"/>
            </a:lvl1pPr>
          </a:lstStyle>
          <a:p>
            <a:pPr rtl="0"/>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rtlCol="0">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DFEC2B01-AE18-4B8B-87C7-9A450FF6D4A7}" type="datetime1">
              <a:rPr lang="en-GB" noProof="0" smtClean="0"/>
              <a:t>01/06/2023</a:t>
            </a:fld>
            <a:endParaRPr lang="en-GB"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en-GB"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rtlCol="0">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rtlCol="0">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pPr rtl="0"/>
            <a:endParaRPr lang="en-GB"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rtlCol="0" anchor="b"/>
          <a:lstStyle>
            <a:lvl1pPr>
              <a:defRPr sz="3200"/>
            </a:lvl1pPr>
          </a:lstStyle>
          <a:p>
            <a:pPr rtl="0"/>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4841FF33-0643-48B8-8051-4F7DBAE6F881}" type="datetime1">
              <a:rPr lang="en-GB" noProof="0" smtClean="0"/>
              <a:t>01/06/2023</a:t>
            </a:fld>
            <a:endParaRPr lang="en-GB"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en-GB"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pPr rtl="0"/>
            <a:endParaRPr lang="en-GB"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rtlCol="0">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rtlCol="0">
            <a:normAutofit/>
          </a:bodyPr>
          <a:lstStyle>
            <a:lvl1pPr marL="0" indent="0" algn="ctr">
              <a:buNone/>
              <a:defRPr sz="400"/>
            </a:lvl1pPr>
          </a:lstStyle>
          <a:p>
            <a:pPr rtl="0"/>
            <a:r>
              <a:rPr lang="en-US" noProof="0"/>
              <a:t>Click icon to add picture</a:t>
            </a:r>
            <a:endParaRPr lang="en-GB" noProof="0"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rtlCol="0"/>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Tree>
    <p:extLst>
      <p:ext uri="{BB962C8B-B14F-4D97-AF65-F5344CB8AC3E}">
        <p14:creationId xmlns:p14="http://schemas.microsoft.com/office/powerpoint/2010/main" val="385649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rtlCol="0"/>
          <a:lstStyle/>
          <a:p>
            <a:pPr rtl="0"/>
            <a:fld id="{58221A07-AC3D-4910-B3DF-71198227217D}" type="datetime1">
              <a:rPr lang="en-GB" noProof="0" smtClean="0"/>
              <a:t>01/06/2023</a:t>
            </a:fld>
            <a:endParaRPr lang="en-GB"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rtlCol="0"/>
          <a:lstStyle/>
          <a:p>
            <a:pPr rtl="0"/>
            <a:endParaRPr lang="en-GB"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rtlCol="0" anchor="b"/>
          <a:lstStyle>
            <a:lvl1pPr>
              <a:defRPr sz="6000"/>
            </a:lvl1p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rtlCol="0"/>
          <a:lstStyle/>
          <a:p>
            <a:pPr rtl="0"/>
            <a:fld id="{2287D62A-9032-4713-A36E-EFD5222FC4C6}" type="datetime1">
              <a:rPr lang="en-GB" noProof="0" smtClean="0"/>
              <a:t>01/06/2023</a:t>
            </a:fld>
            <a:endParaRPr lang="en-GB"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rtlCol="0"/>
          <a:lstStyle/>
          <a:p>
            <a:pPr rtl="0"/>
            <a:endParaRPr lang="en-GB"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rtlCol="0"/>
          <a:lstStyle/>
          <a:p>
            <a:pPr rtl="0"/>
            <a:fld id="{212A412F-8BAF-416F-A4E9-E849808F6838}" type="datetime1">
              <a:rPr lang="en-GB" noProof="0" smtClean="0"/>
              <a:t>01/06/2023</a:t>
            </a:fld>
            <a:endParaRPr lang="en-GB"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rtlCol="0"/>
          <a:lstStyle/>
          <a:p>
            <a:pPr rtl="0"/>
            <a:endParaRPr lang="en-GB"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rtlCol="0"/>
          <a:lstStyle/>
          <a:p>
            <a:pPr rtl="0"/>
            <a:fld id="{29DC5B49-D2D4-4A33-AF66-401893370797}" type="datetime1">
              <a:rPr lang="en-GB" noProof="0" smtClean="0"/>
              <a:t>01/06/2023</a:t>
            </a:fld>
            <a:endParaRPr lang="en-GB"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rtlCol="0"/>
          <a:lstStyle/>
          <a:p>
            <a:pPr rtl="0"/>
            <a:endParaRPr lang="en-GB"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rtlCol="0"/>
          <a:lstStyle/>
          <a:p>
            <a:pPr rtl="0"/>
            <a:fld id="{CBD3A102-94FC-418F-BECF-02635917A5A8}" type="datetime1">
              <a:rPr lang="en-GB" noProof="0" smtClean="0"/>
              <a:t>01/06/2023</a:t>
            </a:fld>
            <a:endParaRPr lang="en-GB"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rtlCol="0"/>
          <a:lstStyle/>
          <a:p>
            <a:pPr rtl="0"/>
            <a:endParaRPr lang="en-GB"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rtlCol="0"/>
          <a:lstStyle/>
          <a:p>
            <a:pPr rtl="0"/>
            <a:fld id="{5AD0B255-6715-4A36-80FD-90A28F6F2688}" type="datetime1">
              <a:rPr lang="en-GB" noProof="0" smtClean="0"/>
              <a:t>01/06/2023</a:t>
            </a:fld>
            <a:endParaRPr lang="en-GB"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rtlCol="0"/>
          <a:lstStyle/>
          <a:p>
            <a:pPr rtl="0"/>
            <a:endParaRPr lang="en-GB"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rtlCol="0"/>
          <a:lstStyle/>
          <a:p>
            <a:pPr rtl="0"/>
            <a:fld id="{C6B71463-E472-49E2-BD3B-DA9B0E66CF77}" type="datetime1">
              <a:rPr lang="en-GB" noProof="0" smtClean="0"/>
              <a:t>01/06/2023</a:t>
            </a:fld>
            <a:endParaRPr lang="en-GB"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rtlCol="0"/>
          <a:lstStyle/>
          <a:p>
            <a:pPr rtl="0"/>
            <a:endParaRPr lang="en-GB"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rtlCol="0"/>
          <a:lstStyle/>
          <a:p>
            <a:pPr rtl="0"/>
            <a:fld id="{61817C61-8D78-4552-AEE7-44C7C27E66BD}" type="datetime1">
              <a:rPr lang="en-GB" noProof="0" smtClean="0"/>
              <a:t>01/06/2023</a:t>
            </a:fld>
            <a:endParaRPr lang="en-GB"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rtlCol="0"/>
          <a:lstStyle/>
          <a:p>
            <a:pPr rtl="0"/>
            <a:endParaRPr lang="en-GB"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rtlCol="0"/>
          <a:lstStyle/>
          <a:p>
            <a:pPr rtl="0"/>
            <a:fld id="{82EE24B5-652C-4DB5-B7C3-B5BBEC1280B1}" type="slidenum">
              <a:rPr lang="en-GB" noProof="0" smtClean="0"/>
              <a:t>‹#›</a:t>
            </a:fld>
            <a:endParaRPr lang="en-GB"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CE5E4E58-C27D-4F74-A5F2-3D53139F3D09}" type="datetime1">
              <a:rPr lang="en-GB" noProof="0" smtClean="0"/>
              <a:t>01/06/2023</a:t>
            </a:fld>
            <a:endParaRPr lang="en-GB"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53346"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pPr rtl="0"/>
            <a:fld id="{82EE24B5-652C-4DB5-B7C3-B5BBEC1280B1}" type="slidenum">
              <a:rPr lang="en-GB" noProof="0" smtClean="0"/>
              <a:pPr/>
              <a:t>‹#›</a:t>
            </a:fld>
            <a:endParaRPr lang="en-GB"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2" r:id="rId11"/>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www.cargoerp.in/Courier-Booking-Management-Software.html" TargetMode="External"/><Relationship Id="rId2" Type="http://schemas.openxmlformats.org/officeDocument/2006/relationships/hyperlink" Target="https://docs.djangoproject.com/en/4.1/intro/tutorial01/"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pPr rtl="0"/>
            <a:endParaRPr lang="en-GB"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522476" y="1025292"/>
            <a:ext cx="9144000" cy="2128049"/>
          </a:xfrm>
        </p:spPr>
        <p:txBody>
          <a:bodyPr rtlCol="0">
            <a:normAutofit/>
          </a:bodyPr>
          <a:lstStyle/>
          <a:p>
            <a:pPr rtl="0">
              <a:lnSpc>
                <a:spcPct val="125000"/>
              </a:lnSpc>
            </a:pPr>
            <a:r>
              <a:rPr lang="en-GB" sz="5000" dirty="0">
                <a:solidFill>
                  <a:schemeClr val="bg1"/>
                </a:solidFill>
                <a:latin typeface="Gill Sans MT" panose="020B0502020104020203" pitchFamily="34" charset="0"/>
              </a:rPr>
              <a:t>GENERAL SERVICES</a:t>
            </a:r>
            <a:br>
              <a:rPr lang="en-GB" sz="5000" dirty="0">
                <a:solidFill>
                  <a:schemeClr val="bg1"/>
                </a:solidFill>
                <a:latin typeface="Gill Sans MT" panose="020B0502020104020203" pitchFamily="34" charset="0"/>
              </a:rPr>
            </a:br>
            <a:r>
              <a:rPr lang="en-GB" sz="5000" dirty="0">
                <a:latin typeface="Gill Sans MT" panose="020B0502020104020203" pitchFamily="34" charset="0"/>
              </a:rPr>
              <a:t>MARKETING PLAN</a:t>
            </a:r>
            <a:endParaRPr lang="en-GB" sz="5000" dirty="0">
              <a:solidFill>
                <a:schemeClr val="bg1"/>
              </a:solidFill>
              <a:latin typeface="Gill Sans MT" panose="020B0502020104020203" pitchFamily="34" charset="0"/>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pPr rtl="0"/>
            <a:endParaRPr lang="en-GB" dirty="0"/>
          </a:p>
        </p:txBody>
      </p:sp>
      <p:pic>
        <p:nvPicPr>
          <p:cNvPr id="1026" name="Picture 2" descr="Essential Features of Courier Management Software | OnTime 360 Blog">
            <a:extLst>
              <a:ext uri="{FF2B5EF4-FFF2-40B4-BE49-F238E27FC236}">
                <a16:creationId xmlns:a16="http://schemas.microsoft.com/office/drawing/2014/main" id="{7CBFF21C-62F8-1D14-315F-2B3DA9D46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503"/>
            <a:ext cx="12235035" cy="6900503"/>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descr="People with documents">
            <a:extLst>
              <a:ext uri="{FF2B5EF4-FFF2-40B4-BE49-F238E27FC236}">
                <a16:creationId xmlns:a16="http://schemas.microsoft.com/office/drawing/2014/main" id="{FBF7F44F-98DC-5DF5-0974-5ACF44DBA952}"/>
              </a:ext>
            </a:extLst>
          </p:cNvPr>
          <p:cNvSpPr/>
          <p:nvPr/>
        </p:nvSpPr>
        <p:spPr>
          <a:xfrm>
            <a:off x="-23042" y="-42503"/>
            <a:ext cx="12264203" cy="6964413"/>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rtl="0"/>
            <a:endParaRPr lang="en-GB" dirty="0"/>
          </a:p>
        </p:txBody>
      </p:sp>
      <p:sp>
        <p:nvSpPr>
          <p:cNvPr id="9" name="Title 1">
            <a:extLst>
              <a:ext uri="{FF2B5EF4-FFF2-40B4-BE49-F238E27FC236}">
                <a16:creationId xmlns:a16="http://schemas.microsoft.com/office/drawing/2014/main" id="{BD445172-64EB-E8AB-B653-1ACC517A07D1}"/>
              </a:ext>
            </a:extLst>
          </p:cNvPr>
          <p:cNvSpPr txBox="1">
            <a:spLocks/>
          </p:cNvSpPr>
          <p:nvPr/>
        </p:nvSpPr>
        <p:spPr>
          <a:xfrm>
            <a:off x="1960347" y="2055950"/>
            <a:ext cx="7863794" cy="1974810"/>
          </a:xfrm>
          <a:prstGeom prst="rect">
            <a:avLst/>
          </a:prstGeom>
        </p:spPr>
        <p:txBody>
          <a:bodyPr vert="horz" lIns="91440" tIns="45720" rIns="91440" bIns="45720" rtlCol="0" anchor="b">
            <a:normAutofit fontScale="925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GB" sz="5000" dirty="0">
                <a:latin typeface="Gill Sans MT" panose="020B0502020104020203" pitchFamily="34" charset="0"/>
              </a:rPr>
              <a:t>COURIER MANAGEMENT SYSTEM</a:t>
            </a:r>
          </a:p>
        </p:txBody>
      </p:sp>
      <p:sp>
        <p:nvSpPr>
          <p:cNvPr id="10" name="Subtitle 2">
            <a:extLst>
              <a:ext uri="{FF2B5EF4-FFF2-40B4-BE49-F238E27FC236}">
                <a16:creationId xmlns:a16="http://schemas.microsoft.com/office/drawing/2014/main" id="{205016C6-1D25-F98C-DF04-0788F5AF7E5A}"/>
              </a:ext>
            </a:extLst>
          </p:cNvPr>
          <p:cNvSpPr txBox="1">
            <a:spLocks/>
          </p:cNvSpPr>
          <p:nvPr/>
        </p:nvSpPr>
        <p:spPr>
          <a:xfrm>
            <a:off x="8104307" y="5630864"/>
            <a:ext cx="3888000" cy="882001"/>
          </a:xfrm>
          <a:prstGeom prst="rect">
            <a:avLst/>
          </a:prstGeom>
          <a:solidFill>
            <a:schemeClr val="accent2">
              <a:alpha val="90000"/>
            </a:schemeClr>
          </a:solidFill>
        </p:spPr>
        <p:txBody>
          <a:bodyPr vert="horz" lIns="91440" tIns="45720" rIns="91440" bIns="45720" rtlCol="0" anchor="ctr"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Amalu </a:t>
            </a:r>
            <a:r>
              <a:rPr lang="en-GB" dirty="0" err="1"/>
              <a:t>Shaji</a:t>
            </a:r>
            <a:endParaRPr lang="en-GB" dirty="0"/>
          </a:p>
          <a:p>
            <a:r>
              <a:rPr lang="en-GB" dirty="0"/>
              <a:t>22pmc110</a:t>
            </a:r>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EE20-6FCC-1B24-C76D-174B73386F01}"/>
              </a:ext>
            </a:extLst>
          </p:cNvPr>
          <p:cNvSpPr>
            <a:spLocks noGrp="1"/>
          </p:cNvSpPr>
          <p:nvPr>
            <p:ph type="title"/>
          </p:nvPr>
        </p:nvSpPr>
        <p:spPr>
          <a:xfrm>
            <a:off x="110613" y="-433132"/>
            <a:ext cx="10515600" cy="1325563"/>
          </a:xfrm>
        </p:spPr>
        <p:txBody>
          <a:bodyPr>
            <a:normAutofit/>
          </a:bodyPr>
          <a:lstStyle/>
          <a:p>
            <a:r>
              <a:rPr lang="en-GB" sz="2400" dirty="0">
                <a:latin typeface="Times New Roman" panose="02020603050405020304" pitchFamily="18" charset="0"/>
                <a:cs typeface="Times New Roman" panose="02020603050405020304" pitchFamily="18" charset="0"/>
              </a:rPr>
              <a:t>HOME PAGE</a:t>
            </a:r>
          </a:p>
        </p:txBody>
      </p:sp>
      <p:pic>
        <p:nvPicPr>
          <p:cNvPr id="6" name="Content Placeholder 5">
            <a:extLst>
              <a:ext uri="{FF2B5EF4-FFF2-40B4-BE49-F238E27FC236}">
                <a16:creationId xmlns:a16="http://schemas.microsoft.com/office/drawing/2014/main" id="{F00350C1-5747-066F-9768-509FC1803E30}"/>
              </a:ext>
            </a:extLst>
          </p:cNvPr>
          <p:cNvPicPr>
            <a:picLocks noGrp="1" noChangeAspect="1"/>
          </p:cNvPicPr>
          <p:nvPr>
            <p:ph idx="1"/>
          </p:nvPr>
        </p:nvPicPr>
        <p:blipFill>
          <a:blip r:embed="rId2"/>
          <a:stretch>
            <a:fillRect/>
          </a:stretch>
        </p:blipFill>
        <p:spPr>
          <a:xfrm>
            <a:off x="-1" y="414582"/>
            <a:ext cx="12192001" cy="6443417"/>
          </a:xfrm>
        </p:spPr>
      </p:pic>
      <p:sp>
        <p:nvSpPr>
          <p:cNvPr id="4" name="Slide Number Placeholder 3">
            <a:extLst>
              <a:ext uri="{FF2B5EF4-FFF2-40B4-BE49-F238E27FC236}">
                <a16:creationId xmlns:a16="http://schemas.microsoft.com/office/drawing/2014/main" id="{2CEDA653-FEEE-994A-92AD-A4225BB79954}"/>
              </a:ext>
            </a:extLst>
          </p:cNvPr>
          <p:cNvSpPr>
            <a:spLocks noGrp="1"/>
          </p:cNvSpPr>
          <p:nvPr>
            <p:ph type="sldNum" sz="quarter" idx="12"/>
          </p:nvPr>
        </p:nvSpPr>
        <p:spPr/>
        <p:txBody>
          <a:bodyPr/>
          <a:lstStyle/>
          <a:p>
            <a:pPr rtl="0"/>
            <a:fld id="{82EE24B5-652C-4DB5-B7C3-B5BBEC1280B1}" type="slidenum">
              <a:rPr lang="en-GB" noProof="0" smtClean="0"/>
              <a:t>10</a:t>
            </a:fld>
            <a:endParaRPr lang="en-GB" noProof="0" dirty="0"/>
          </a:p>
        </p:txBody>
      </p:sp>
    </p:spTree>
    <p:extLst>
      <p:ext uri="{BB962C8B-B14F-4D97-AF65-F5344CB8AC3E}">
        <p14:creationId xmlns:p14="http://schemas.microsoft.com/office/powerpoint/2010/main" val="156207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505B-1762-6B23-B248-9A7A3577D1E2}"/>
              </a:ext>
            </a:extLst>
          </p:cNvPr>
          <p:cNvSpPr>
            <a:spLocks noGrp="1"/>
          </p:cNvSpPr>
          <p:nvPr>
            <p:ph type="title"/>
          </p:nvPr>
        </p:nvSpPr>
        <p:spPr>
          <a:xfrm>
            <a:off x="395748" y="-441120"/>
            <a:ext cx="10515600" cy="1325563"/>
          </a:xfrm>
        </p:spPr>
        <p:txBody>
          <a:bodyPr>
            <a:normAutofit/>
          </a:bodyPr>
          <a:lstStyle/>
          <a:p>
            <a:r>
              <a:rPr lang="en-GB" sz="2400" dirty="0"/>
              <a:t>STAFF REGISTRATION</a:t>
            </a:r>
          </a:p>
        </p:txBody>
      </p:sp>
      <p:sp>
        <p:nvSpPr>
          <p:cNvPr id="4" name="Slide Number Placeholder 3">
            <a:extLst>
              <a:ext uri="{FF2B5EF4-FFF2-40B4-BE49-F238E27FC236}">
                <a16:creationId xmlns:a16="http://schemas.microsoft.com/office/drawing/2014/main" id="{A55A4D52-1C68-E2B8-BF2F-923F676C3776}"/>
              </a:ext>
            </a:extLst>
          </p:cNvPr>
          <p:cNvSpPr>
            <a:spLocks noGrp="1"/>
          </p:cNvSpPr>
          <p:nvPr>
            <p:ph type="sldNum" sz="quarter" idx="12"/>
          </p:nvPr>
        </p:nvSpPr>
        <p:spPr/>
        <p:txBody>
          <a:bodyPr/>
          <a:lstStyle/>
          <a:p>
            <a:pPr rtl="0"/>
            <a:fld id="{82EE24B5-652C-4DB5-B7C3-B5BBEC1280B1}" type="slidenum">
              <a:rPr lang="en-GB" noProof="0" smtClean="0"/>
              <a:t>11</a:t>
            </a:fld>
            <a:endParaRPr lang="en-GB" noProof="0" dirty="0"/>
          </a:p>
        </p:txBody>
      </p:sp>
      <p:sp>
        <p:nvSpPr>
          <p:cNvPr id="8" name="Content Placeholder 7">
            <a:extLst>
              <a:ext uri="{FF2B5EF4-FFF2-40B4-BE49-F238E27FC236}">
                <a16:creationId xmlns:a16="http://schemas.microsoft.com/office/drawing/2014/main" id="{DD0954F0-F00C-35C9-07F3-59C1BF9A4BB8}"/>
              </a:ext>
            </a:extLst>
          </p:cNvPr>
          <p:cNvSpPr>
            <a:spLocks noGrp="1"/>
          </p:cNvSpPr>
          <p:nvPr>
            <p:ph idx="1"/>
          </p:nvPr>
        </p:nvSpPr>
        <p:spPr/>
        <p:txBody>
          <a:bodyPr/>
          <a:lstStyle/>
          <a:p>
            <a:endParaRPr lang="en-GB"/>
          </a:p>
        </p:txBody>
      </p:sp>
      <p:pic>
        <p:nvPicPr>
          <p:cNvPr id="10" name="Picture 9">
            <a:extLst>
              <a:ext uri="{FF2B5EF4-FFF2-40B4-BE49-F238E27FC236}">
                <a16:creationId xmlns:a16="http://schemas.microsoft.com/office/drawing/2014/main" id="{FE41E8FB-23ED-DC89-F543-039AAF45408A}"/>
              </a:ext>
            </a:extLst>
          </p:cNvPr>
          <p:cNvPicPr>
            <a:picLocks noChangeAspect="1"/>
          </p:cNvPicPr>
          <p:nvPr/>
        </p:nvPicPr>
        <p:blipFill>
          <a:blip r:embed="rId2"/>
          <a:stretch>
            <a:fillRect/>
          </a:stretch>
        </p:blipFill>
        <p:spPr>
          <a:xfrm>
            <a:off x="0" y="519329"/>
            <a:ext cx="12192000" cy="6338671"/>
          </a:xfrm>
          <a:prstGeom prst="rect">
            <a:avLst/>
          </a:prstGeom>
        </p:spPr>
      </p:pic>
    </p:spTree>
    <p:extLst>
      <p:ext uri="{BB962C8B-B14F-4D97-AF65-F5344CB8AC3E}">
        <p14:creationId xmlns:p14="http://schemas.microsoft.com/office/powerpoint/2010/main" val="3009827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4F91-430D-EA67-3AB2-ACE85DC7C637}"/>
              </a:ext>
            </a:extLst>
          </p:cNvPr>
          <p:cNvSpPr>
            <a:spLocks noGrp="1"/>
          </p:cNvSpPr>
          <p:nvPr>
            <p:ph type="title"/>
          </p:nvPr>
        </p:nvSpPr>
        <p:spPr>
          <a:xfrm>
            <a:off x="336755" y="-431288"/>
            <a:ext cx="10515600" cy="1325563"/>
          </a:xfrm>
        </p:spPr>
        <p:txBody>
          <a:bodyPr>
            <a:normAutofit/>
          </a:bodyPr>
          <a:lstStyle/>
          <a:p>
            <a:r>
              <a:rPr lang="en-GB" sz="2400" dirty="0"/>
              <a:t>STAFF LOGIN</a:t>
            </a:r>
          </a:p>
        </p:txBody>
      </p:sp>
      <p:pic>
        <p:nvPicPr>
          <p:cNvPr id="6" name="Content Placeholder 5">
            <a:extLst>
              <a:ext uri="{FF2B5EF4-FFF2-40B4-BE49-F238E27FC236}">
                <a16:creationId xmlns:a16="http://schemas.microsoft.com/office/drawing/2014/main" id="{5C36875B-D29E-FEAB-77AA-EA728E1B4F84}"/>
              </a:ext>
            </a:extLst>
          </p:cNvPr>
          <p:cNvPicPr>
            <a:picLocks noGrp="1" noChangeAspect="1"/>
          </p:cNvPicPr>
          <p:nvPr>
            <p:ph idx="1"/>
          </p:nvPr>
        </p:nvPicPr>
        <p:blipFill>
          <a:blip r:embed="rId2"/>
          <a:stretch>
            <a:fillRect/>
          </a:stretch>
        </p:blipFill>
        <p:spPr>
          <a:xfrm>
            <a:off x="1" y="478605"/>
            <a:ext cx="12191999" cy="6571124"/>
          </a:xfrm>
        </p:spPr>
      </p:pic>
      <p:sp>
        <p:nvSpPr>
          <p:cNvPr id="4" name="Slide Number Placeholder 3">
            <a:extLst>
              <a:ext uri="{FF2B5EF4-FFF2-40B4-BE49-F238E27FC236}">
                <a16:creationId xmlns:a16="http://schemas.microsoft.com/office/drawing/2014/main" id="{2D125088-6BF1-7780-028E-85F358234BFF}"/>
              </a:ext>
            </a:extLst>
          </p:cNvPr>
          <p:cNvSpPr>
            <a:spLocks noGrp="1"/>
          </p:cNvSpPr>
          <p:nvPr>
            <p:ph type="sldNum" sz="quarter" idx="12"/>
          </p:nvPr>
        </p:nvSpPr>
        <p:spPr/>
        <p:txBody>
          <a:bodyPr/>
          <a:lstStyle/>
          <a:p>
            <a:pPr rtl="0"/>
            <a:fld id="{82EE24B5-652C-4DB5-B7C3-B5BBEC1280B1}" type="slidenum">
              <a:rPr lang="en-GB" noProof="0" smtClean="0"/>
              <a:t>12</a:t>
            </a:fld>
            <a:endParaRPr lang="en-GB" noProof="0" dirty="0"/>
          </a:p>
        </p:txBody>
      </p:sp>
    </p:spTree>
    <p:extLst>
      <p:ext uri="{BB962C8B-B14F-4D97-AF65-F5344CB8AC3E}">
        <p14:creationId xmlns:p14="http://schemas.microsoft.com/office/powerpoint/2010/main" val="588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0181-88BE-0DF9-E580-D94795779E71}"/>
              </a:ext>
            </a:extLst>
          </p:cNvPr>
          <p:cNvSpPr>
            <a:spLocks noGrp="1"/>
          </p:cNvSpPr>
          <p:nvPr>
            <p:ph type="title"/>
          </p:nvPr>
        </p:nvSpPr>
        <p:spPr>
          <a:xfrm>
            <a:off x="334298" y="-884902"/>
            <a:ext cx="10832690" cy="2300288"/>
          </a:xfrm>
        </p:spPr>
        <p:txBody>
          <a:bodyPr>
            <a:normAutofit/>
          </a:bodyPr>
          <a:lstStyle/>
          <a:p>
            <a:r>
              <a:rPr lang="en-GB" sz="2800" dirty="0"/>
              <a:t>STAFF DASHBOARD</a:t>
            </a:r>
          </a:p>
        </p:txBody>
      </p:sp>
      <p:pic>
        <p:nvPicPr>
          <p:cNvPr id="6" name="Content Placeholder 5">
            <a:extLst>
              <a:ext uri="{FF2B5EF4-FFF2-40B4-BE49-F238E27FC236}">
                <a16:creationId xmlns:a16="http://schemas.microsoft.com/office/drawing/2014/main" id="{2431C8C4-E661-9090-9964-35AEB46EA150}"/>
              </a:ext>
            </a:extLst>
          </p:cNvPr>
          <p:cNvPicPr>
            <a:picLocks noGrp="1" noChangeAspect="1"/>
          </p:cNvPicPr>
          <p:nvPr>
            <p:ph idx="1"/>
          </p:nvPr>
        </p:nvPicPr>
        <p:blipFill>
          <a:blip r:embed="rId2"/>
          <a:stretch>
            <a:fillRect/>
          </a:stretch>
        </p:blipFill>
        <p:spPr>
          <a:xfrm>
            <a:off x="0" y="530942"/>
            <a:ext cx="12192000" cy="6327058"/>
          </a:xfrm>
        </p:spPr>
      </p:pic>
      <p:sp>
        <p:nvSpPr>
          <p:cNvPr id="4" name="Slide Number Placeholder 3">
            <a:extLst>
              <a:ext uri="{FF2B5EF4-FFF2-40B4-BE49-F238E27FC236}">
                <a16:creationId xmlns:a16="http://schemas.microsoft.com/office/drawing/2014/main" id="{BE994971-B42E-75A9-1945-743E19102D1A}"/>
              </a:ext>
            </a:extLst>
          </p:cNvPr>
          <p:cNvSpPr>
            <a:spLocks noGrp="1"/>
          </p:cNvSpPr>
          <p:nvPr>
            <p:ph type="sldNum" sz="quarter" idx="12"/>
          </p:nvPr>
        </p:nvSpPr>
        <p:spPr/>
        <p:txBody>
          <a:bodyPr/>
          <a:lstStyle/>
          <a:p>
            <a:pPr rtl="0"/>
            <a:fld id="{82EE24B5-652C-4DB5-B7C3-B5BBEC1280B1}" type="slidenum">
              <a:rPr lang="en-GB" noProof="0" smtClean="0"/>
              <a:t>13</a:t>
            </a:fld>
            <a:endParaRPr lang="en-GB" noProof="0" dirty="0"/>
          </a:p>
        </p:txBody>
      </p:sp>
    </p:spTree>
    <p:extLst>
      <p:ext uri="{BB962C8B-B14F-4D97-AF65-F5344CB8AC3E}">
        <p14:creationId xmlns:p14="http://schemas.microsoft.com/office/powerpoint/2010/main" val="264168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7B8B-8F42-A19F-692F-A071D754D00B}"/>
              </a:ext>
            </a:extLst>
          </p:cNvPr>
          <p:cNvSpPr>
            <a:spLocks noGrp="1"/>
          </p:cNvSpPr>
          <p:nvPr>
            <p:ph type="title"/>
          </p:nvPr>
        </p:nvSpPr>
        <p:spPr>
          <a:xfrm>
            <a:off x="208936" y="-460785"/>
            <a:ext cx="10515600" cy="1325563"/>
          </a:xfrm>
        </p:spPr>
        <p:txBody>
          <a:bodyPr>
            <a:normAutofit/>
          </a:bodyPr>
          <a:lstStyle/>
          <a:p>
            <a:r>
              <a:rPr lang="en-GB" sz="2800" dirty="0"/>
              <a:t>ADD COURIER</a:t>
            </a:r>
          </a:p>
        </p:txBody>
      </p:sp>
      <p:pic>
        <p:nvPicPr>
          <p:cNvPr id="6" name="Content Placeholder 5">
            <a:extLst>
              <a:ext uri="{FF2B5EF4-FFF2-40B4-BE49-F238E27FC236}">
                <a16:creationId xmlns:a16="http://schemas.microsoft.com/office/drawing/2014/main" id="{532E1E8F-3276-A62B-1E7F-5794DC3F1B6D}"/>
              </a:ext>
            </a:extLst>
          </p:cNvPr>
          <p:cNvPicPr>
            <a:picLocks noGrp="1" noChangeAspect="1"/>
          </p:cNvPicPr>
          <p:nvPr>
            <p:ph idx="1"/>
          </p:nvPr>
        </p:nvPicPr>
        <p:blipFill>
          <a:blip r:embed="rId2"/>
          <a:stretch>
            <a:fillRect/>
          </a:stretch>
        </p:blipFill>
        <p:spPr>
          <a:xfrm>
            <a:off x="0" y="468774"/>
            <a:ext cx="12192000" cy="6389226"/>
          </a:xfrm>
        </p:spPr>
      </p:pic>
      <p:sp>
        <p:nvSpPr>
          <p:cNvPr id="4" name="Slide Number Placeholder 3">
            <a:extLst>
              <a:ext uri="{FF2B5EF4-FFF2-40B4-BE49-F238E27FC236}">
                <a16:creationId xmlns:a16="http://schemas.microsoft.com/office/drawing/2014/main" id="{342FE360-AADF-6B92-1B5F-4A3DFD76FEF1}"/>
              </a:ext>
            </a:extLst>
          </p:cNvPr>
          <p:cNvSpPr>
            <a:spLocks noGrp="1"/>
          </p:cNvSpPr>
          <p:nvPr>
            <p:ph type="sldNum" sz="quarter" idx="12"/>
          </p:nvPr>
        </p:nvSpPr>
        <p:spPr/>
        <p:txBody>
          <a:bodyPr/>
          <a:lstStyle/>
          <a:p>
            <a:pPr rtl="0"/>
            <a:fld id="{82EE24B5-652C-4DB5-B7C3-B5BBEC1280B1}" type="slidenum">
              <a:rPr lang="en-GB" noProof="0" smtClean="0"/>
              <a:t>14</a:t>
            </a:fld>
            <a:endParaRPr lang="en-GB" noProof="0" dirty="0"/>
          </a:p>
        </p:txBody>
      </p:sp>
    </p:spTree>
    <p:extLst>
      <p:ext uri="{BB962C8B-B14F-4D97-AF65-F5344CB8AC3E}">
        <p14:creationId xmlns:p14="http://schemas.microsoft.com/office/powerpoint/2010/main" val="155315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A200-A1FF-0130-F9EF-EE325D872134}"/>
              </a:ext>
            </a:extLst>
          </p:cNvPr>
          <p:cNvSpPr>
            <a:spLocks noGrp="1"/>
          </p:cNvSpPr>
          <p:nvPr>
            <p:ph type="title"/>
          </p:nvPr>
        </p:nvSpPr>
        <p:spPr>
          <a:xfrm>
            <a:off x="344129" y="-382127"/>
            <a:ext cx="11009671" cy="1325563"/>
          </a:xfrm>
        </p:spPr>
        <p:txBody>
          <a:bodyPr>
            <a:normAutofit/>
          </a:bodyPr>
          <a:lstStyle/>
          <a:p>
            <a:r>
              <a:rPr lang="en-GB" sz="2800" dirty="0"/>
              <a:t>STATUS PAGE</a:t>
            </a:r>
          </a:p>
        </p:txBody>
      </p:sp>
      <p:pic>
        <p:nvPicPr>
          <p:cNvPr id="6" name="Content Placeholder 5">
            <a:extLst>
              <a:ext uri="{FF2B5EF4-FFF2-40B4-BE49-F238E27FC236}">
                <a16:creationId xmlns:a16="http://schemas.microsoft.com/office/drawing/2014/main" id="{2CA2AF54-611D-10FA-F0C7-2F404E997A7E}"/>
              </a:ext>
            </a:extLst>
          </p:cNvPr>
          <p:cNvPicPr>
            <a:picLocks noGrp="1" noChangeAspect="1"/>
          </p:cNvPicPr>
          <p:nvPr>
            <p:ph idx="1"/>
          </p:nvPr>
        </p:nvPicPr>
        <p:blipFill>
          <a:blip r:embed="rId2"/>
          <a:stretch>
            <a:fillRect/>
          </a:stretch>
        </p:blipFill>
        <p:spPr>
          <a:xfrm>
            <a:off x="0" y="547430"/>
            <a:ext cx="12192000" cy="6310569"/>
          </a:xfrm>
        </p:spPr>
      </p:pic>
      <p:sp>
        <p:nvSpPr>
          <p:cNvPr id="4" name="Slide Number Placeholder 3">
            <a:extLst>
              <a:ext uri="{FF2B5EF4-FFF2-40B4-BE49-F238E27FC236}">
                <a16:creationId xmlns:a16="http://schemas.microsoft.com/office/drawing/2014/main" id="{D4655134-ED56-1CDE-E327-2A20B1E7F5BD}"/>
              </a:ext>
            </a:extLst>
          </p:cNvPr>
          <p:cNvSpPr>
            <a:spLocks noGrp="1"/>
          </p:cNvSpPr>
          <p:nvPr>
            <p:ph type="sldNum" sz="quarter" idx="12"/>
          </p:nvPr>
        </p:nvSpPr>
        <p:spPr/>
        <p:txBody>
          <a:bodyPr/>
          <a:lstStyle/>
          <a:p>
            <a:pPr rtl="0"/>
            <a:fld id="{82EE24B5-652C-4DB5-B7C3-B5BBEC1280B1}" type="slidenum">
              <a:rPr lang="en-GB" noProof="0" smtClean="0"/>
              <a:t>15</a:t>
            </a:fld>
            <a:endParaRPr lang="en-GB" noProof="0" dirty="0"/>
          </a:p>
        </p:txBody>
      </p:sp>
    </p:spTree>
    <p:extLst>
      <p:ext uri="{BB962C8B-B14F-4D97-AF65-F5344CB8AC3E}">
        <p14:creationId xmlns:p14="http://schemas.microsoft.com/office/powerpoint/2010/main" val="4234721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DF99-C6E2-2014-CC45-0ECFD030DAA3}"/>
              </a:ext>
            </a:extLst>
          </p:cNvPr>
          <p:cNvSpPr>
            <a:spLocks noGrp="1"/>
          </p:cNvSpPr>
          <p:nvPr>
            <p:ph type="title"/>
          </p:nvPr>
        </p:nvSpPr>
        <p:spPr>
          <a:xfrm>
            <a:off x="356420" y="-323133"/>
            <a:ext cx="10515600" cy="1325563"/>
          </a:xfrm>
        </p:spPr>
        <p:txBody>
          <a:bodyPr>
            <a:normAutofit/>
          </a:bodyPr>
          <a:lstStyle/>
          <a:p>
            <a:r>
              <a:rPr lang="en-GB" sz="2800" dirty="0"/>
              <a:t>EDIT PROFILE</a:t>
            </a:r>
          </a:p>
        </p:txBody>
      </p:sp>
      <p:pic>
        <p:nvPicPr>
          <p:cNvPr id="6" name="Content Placeholder 5">
            <a:extLst>
              <a:ext uri="{FF2B5EF4-FFF2-40B4-BE49-F238E27FC236}">
                <a16:creationId xmlns:a16="http://schemas.microsoft.com/office/drawing/2014/main" id="{E2C4CD26-75C3-8EE7-DA39-3ECC925BB173}"/>
              </a:ext>
            </a:extLst>
          </p:cNvPr>
          <p:cNvPicPr>
            <a:picLocks noGrp="1" noChangeAspect="1"/>
          </p:cNvPicPr>
          <p:nvPr>
            <p:ph idx="1"/>
          </p:nvPr>
        </p:nvPicPr>
        <p:blipFill>
          <a:blip r:embed="rId2"/>
          <a:stretch>
            <a:fillRect/>
          </a:stretch>
        </p:blipFill>
        <p:spPr>
          <a:xfrm>
            <a:off x="0" y="626089"/>
            <a:ext cx="12192000" cy="6354814"/>
          </a:xfrm>
        </p:spPr>
      </p:pic>
      <p:sp>
        <p:nvSpPr>
          <p:cNvPr id="4" name="Slide Number Placeholder 3">
            <a:extLst>
              <a:ext uri="{FF2B5EF4-FFF2-40B4-BE49-F238E27FC236}">
                <a16:creationId xmlns:a16="http://schemas.microsoft.com/office/drawing/2014/main" id="{D354B3E8-F429-0881-C2FC-5571B9681204}"/>
              </a:ext>
            </a:extLst>
          </p:cNvPr>
          <p:cNvSpPr>
            <a:spLocks noGrp="1"/>
          </p:cNvSpPr>
          <p:nvPr>
            <p:ph type="sldNum" sz="quarter" idx="12"/>
          </p:nvPr>
        </p:nvSpPr>
        <p:spPr/>
        <p:txBody>
          <a:bodyPr/>
          <a:lstStyle/>
          <a:p>
            <a:pPr rtl="0"/>
            <a:fld id="{82EE24B5-652C-4DB5-B7C3-B5BBEC1280B1}" type="slidenum">
              <a:rPr lang="en-GB" noProof="0" smtClean="0"/>
              <a:t>16</a:t>
            </a:fld>
            <a:endParaRPr lang="en-GB" noProof="0" dirty="0"/>
          </a:p>
        </p:txBody>
      </p:sp>
    </p:spTree>
    <p:extLst>
      <p:ext uri="{BB962C8B-B14F-4D97-AF65-F5344CB8AC3E}">
        <p14:creationId xmlns:p14="http://schemas.microsoft.com/office/powerpoint/2010/main" val="166038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6B16-65EF-3AB0-2884-FB5063876D83}"/>
              </a:ext>
            </a:extLst>
          </p:cNvPr>
          <p:cNvSpPr>
            <a:spLocks noGrp="1"/>
          </p:cNvSpPr>
          <p:nvPr>
            <p:ph type="title"/>
          </p:nvPr>
        </p:nvSpPr>
        <p:spPr>
          <a:xfrm>
            <a:off x="395748" y="-509946"/>
            <a:ext cx="10515600" cy="1325563"/>
          </a:xfrm>
        </p:spPr>
        <p:txBody>
          <a:bodyPr>
            <a:normAutofit/>
          </a:bodyPr>
          <a:lstStyle/>
          <a:p>
            <a:r>
              <a:rPr lang="en-GB" sz="2800" dirty="0"/>
              <a:t>SEARCH COURIER PAGE</a:t>
            </a:r>
          </a:p>
        </p:txBody>
      </p:sp>
      <p:pic>
        <p:nvPicPr>
          <p:cNvPr id="6" name="Content Placeholder 5">
            <a:extLst>
              <a:ext uri="{FF2B5EF4-FFF2-40B4-BE49-F238E27FC236}">
                <a16:creationId xmlns:a16="http://schemas.microsoft.com/office/drawing/2014/main" id="{4064E7B3-70C3-CC18-B437-1F6C71C872FE}"/>
              </a:ext>
            </a:extLst>
          </p:cNvPr>
          <p:cNvPicPr>
            <a:picLocks noGrp="1" noChangeAspect="1"/>
          </p:cNvPicPr>
          <p:nvPr>
            <p:ph idx="1"/>
          </p:nvPr>
        </p:nvPicPr>
        <p:blipFill>
          <a:blip r:embed="rId2"/>
          <a:stretch>
            <a:fillRect/>
          </a:stretch>
        </p:blipFill>
        <p:spPr>
          <a:xfrm>
            <a:off x="0" y="370450"/>
            <a:ext cx="12192000" cy="6487550"/>
          </a:xfrm>
        </p:spPr>
      </p:pic>
    </p:spTree>
    <p:extLst>
      <p:ext uri="{BB962C8B-B14F-4D97-AF65-F5344CB8AC3E}">
        <p14:creationId xmlns:p14="http://schemas.microsoft.com/office/powerpoint/2010/main" val="3618014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69ED-3667-F7C0-259E-8880A3B9AF0D}"/>
              </a:ext>
            </a:extLst>
          </p:cNvPr>
          <p:cNvSpPr>
            <a:spLocks noGrp="1"/>
          </p:cNvSpPr>
          <p:nvPr>
            <p:ph type="title"/>
          </p:nvPr>
        </p:nvSpPr>
        <p:spPr>
          <a:xfrm>
            <a:off x="238433" y="-313301"/>
            <a:ext cx="10515600" cy="1325563"/>
          </a:xfrm>
        </p:spPr>
        <p:txBody>
          <a:bodyPr>
            <a:normAutofit/>
          </a:bodyPr>
          <a:lstStyle/>
          <a:p>
            <a:r>
              <a:rPr lang="en-GB" sz="2800" dirty="0"/>
              <a:t>ADMIN LOGIN</a:t>
            </a:r>
          </a:p>
        </p:txBody>
      </p:sp>
      <p:pic>
        <p:nvPicPr>
          <p:cNvPr id="6" name="Content Placeholder 5">
            <a:extLst>
              <a:ext uri="{FF2B5EF4-FFF2-40B4-BE49-F238E27FC236}">
                <a16:creationId xmlns:a16="http://schemas.microsoft.com/office/drawing/2014/main" id="{87D752DE-5E61-8F1D-43A2-9D730B4FAAFE}"/>
              </a:ext>
            </a:extLst>
          </p:cNvPr>
          <p:cNvPicPr>
            <a:picLocks noGrp="1" noChangeAspect="1"/>
          </p:cNvPicPr>
          <p:nvPr>
            <p:ph idx="1"/>
          </p:nvPr>
        </p:nvPicPr>
        <p:blipFill>
          <a:blip r:embed="rId2"/>
          <a:stretch>
            <a:fillRect/>
          </a:stretch>
        </p:blipFill>
        <p:spPr>
          <a:xfrm>
            <a:off x="0" y="642748"/>
            <a:ext cx="12192000" cy="6131677"/>
          </a:xfrm>
        </p:spPr>
      </p:pic>
      <p:sp>
        <p:nvSpPr>
          <p:cNvPr id="4" name="Slide Number Placeholder 3">
            <a:extLst>
              <a:ext uri="{FF2B5EF4-FFF2-40B4-BE49-F238E27FC236}">
                <a16:creationId xmlns:a16="http://schemas.microsoft.com/office/drawing/2014/main" id="{E7DF70FA-39C5-6416-5116-B4800ABB3122}"/>
              </a:ext>
            </a:extLst>
          </p:cNvPr>
          <p:cNvSpPr>
            <a:spLocks noGrp="1"/>
          </p:cNvSpPr>
          <p:nvPr>
            <p:ph type="sldNum" sz="quarter" idx="12"/>
          </p:nvPr>
        </p:nvSpPr>
        <p:spPr/>
        <p:txBody>
          <a:bodyPr/>
          <a:lstStyle/>
          <a:p>
            <a:pPr rtl="0"/>
            <a:fld id="{82EE24B5-652C-4DB5-B7C3-B5BBEC1280B1}" type="slidenum">
              <a:rPr lang="en-GB" noProof="0" smtClean="0"/>
              <a:t>18</a:t>
            </a:fld>
            <a:endParaRPr lang="en-GB" noProof="0" dirty="0"/>
          </a:p>
        </p:txBody>
      </p:sp>
    </p:spTree>
    <p:extLst>
      <p:ext uri="{BB962C8B-B14F-4D97-AF65-F5344CB8AC3E}">
        <p14:creationId xmlns:p14="http://schemas.microsoft.com/office/powerpoint/2010/main" val="324705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DF0C-7A9F-DFA5-E158-92894097B235}"/>
              </a:ext>
            </a:extLst>
          </p:cNvPr>
          <p:cNvSpPr>
            <a:spLocks noGrp="1"/>
          </p:cNvSpPr>
          <p:nvPr>
            <p:ph type="title"/>
          </p:nvPr>
        </p:nvSpPr>
        <p:spPr>
          <a:xfrm>
            <a:off x="228600" y="-421456"/>
            <a:ext cx="10515600" cy="1325563"/>
          </a:xfrm>
        </p:spPr>
        <p:txBody>
          <a:bodyPr>
            <a:normAutofit/>
          </a:bodyPr>
          <a:lstStyle/>
          <a:p>
            <a:r>
              <a:rPr lang="en-GB" sz="2800" dirty="0"/>
              <a:t>ADMIN DASHBOARD</a:t>
            </a:r>
          </a:p>
        </p:txBody>
      </p:sp>
      <p:pic>
        <p:nvPicPr>
          <p:cNvPr id="6" name="Content Placeholder 5">
            <a:extLst>
              <a:ext uri="{FF2B5EF4-FFF2-40B4-BE49-F238E27FC236}">
                <a16:creationId xmlns:a16="http://schemas.microsoft.com/office/drawing/2014/main" id="{3681E1B1-F8E6-08A1-9728-EEDC92928230}"/>
              </a:ext>
            </a:extLst>
          </p:cNvPr>
          <p:cNvPicPr>
            <a:picLocks noGrp="1" noChangeAspect="1"/>
          </p:cNvPicPr>
          <p:nvPr>
            <p:ph idx="1"/>
          </p:nvPr>
        </p:nvPicPr>
        <p:blipFill>
          <a:blip r:embed="rId2"/>
          <a:stretch>
            <a:fillRect/>
          </a:stretch>
        </p:blipFill>
        <p:spPr>
          <a:xfrm>
            <a:off x="0" y="501444"/>
            <a:ext cx="12192000" cy="6356556"/>
          </a:xfrm>
        </p:spPr>
      </p:pic>
      <p:sp>
        <p:nvSpPr>
          <p:cNvPr id="4" name="Slide Number Placeholder 3">
            <a:extLst>
              <a:ext uri="{FF2B5EF4-FFF2-40B4-BE49-F238E27FC236}">
                <a16:creationId xmlns:a16="http://schemas.microsoft.com/office/drawing/2014/main" id="{BB3730B4-CF0E-D768-FEDE-770D40FEEB55}"/>
              </a:ext>
            </a:extLst>
          </p:cNvPr>
          <p:cNvSpPr>
            <a:spLocks noGrp="1"/>
          </p:cNvSpPr>
          <p:nvPr>
            <p:ph type="sldNum" sz="quarter" idx="12"/>
          </p:nvPr>
        </p:nvSpPr>
        <p:spPr/>
        <p:txBody>
          <a:bodyPr/>
          <a:lstStyle/>
          <a:p>
            <a:pPr rtl="0"/>
            <a:fld id="{82EE24B5-652C-4DB5-B7C3-B5BBEC1280B1}" type="slidenum">
              <a:rPr lang="en-GB" noProof="0" smtClean="0"/>
              <a:t>19</a:t>
            </a:fld>
            <a:endParaRPr lang="en-GB" noProof="0" dirty="0"/>
          </a:p>
        </p:txBody>
      </p:sp>
    </p:spTree>
    <p:extLst>
      <p:ext uri="{BB962C8B-B14F-4D97-AF65-F5344CB8AC3E}">
        <p14:creationId xmlns:p14="http://schemas.microsoft.com/office/powerpoint/2010/main" val="240998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en-GB"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6313932" y="3035554"/>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pPr rtl="0"/>
            <a:endParaRPr lang="en-GB" dirty="0"/>
          </a:p>
        </p:txBody>
      </p:sp>
      <p:pic>
        <p:nvPicPr>
          <p:cNvPr id="2052" name="Picture 4" descr="Global Courier Service Industry Factsheet 2020: Guide for Sourcing Courier  Services, Top Courier Companies, and Future Trends (NAICS 4921) - Bizvibe  Blog">
            <a:extLst>
              <a:ext uri="{FF2B5EF4-FFF2-40B4-BE49-F238E27FC236}">
                <a16:creationId xmlns:a16="http://schemas.microsoft.com/office/drawing/2014/main" id="{EE4901A3-AECA-0D3C-AE8C-236A2A4B8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200491" cy="6857993"/>
          </a:xfrm>
          <a:prstGeom prst="rect">
            <a:avLst/>
          </a:prstGeom>
          <a:noFill/>
          <a:extLst>
            <a:ext uri="{909E8E84-426E-40DD-AFC4-6F175D3DCCD1}">
              <a14:hiddenFill xmlns:a14="http://schemas.microsoft.com/office/drawing/2010/main">
                <a:solidFill>
                  <a:srgbClr val="FFFFFF"/>
                </a:solidFill>
              </a14:hiddenFill>
            </a:ext>
          </a:extLst>
        </p:spPr>
      </p:pic>
      <p:sp>
        <p:nvSpPr>
          <p:cNvPr id="10" name="object 6" descr="Blue rectangle">
            <a:extLst>
              <a:ext uri="{FF2B5EF4-FFF2-40B4-BE49-F238E27FC236}">
                <a16:creationId xmlns:a16="http://schemas.microsoft.com/office/drawing/2014/main" id="{71C7562B-5FA0-6EBC-695A-BA7B32786411}"/>
              </a:ext>
            </a:extLst>
          </p:cNvPr>
          <p:cNvSpPr/>
          <p:nvPr/>
        </p:nvSpPr>
        <p:spPr>
          <a:xfrm>
            <a:off x="7174524" y="2301078"/>
            <a:ext cx="5017476" cy="3251998"/>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en-GB" dirty="0"/>
          </a:p>
        </p:txBody>
      </p:sp>
      <p:sp>
        <p:nvSpPr>
          <p:cNvPr id="11" name="Title 1">
            <a:extLst>
              <a:ext uri="{FF2B5EF4-FFF2-40B4-BE49-F238E27FC236}">
                <a16:creationId xmlns:a16="http://schemas.microsoft.com/office/drawing/2014/main" id="{7A4055DB-19AA-61EF-6624-F49DA2C7DFFF}"/>
              </a:ext>
            </a:extLst>
          </p:cNvPr>
          <p:cNvSpPr txBox="1">
            <a:spLocks/>
          </p:cNvSpPr>
          <p:nvPr/>
        </p:nvSpPr>
        <p:spPr>
          <a:xfrm>
            <a:off x="6487302" y="2505528"/>
            <a:ext cx="5165558" cy="833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GB" dirty="0">
                <a:solidFill>
                  <a:schemeClr val="tx1"/>
                </a:solidFill>
              </a:rPr>
              <a:t>        ABSTRACT</a:t>
            </a:r>
            <a:endParaRPr lang="en-GB" dirty="0">
              <a:solidFill>
                <a:schemeClr val="tx1"/>
              </a:solidFill>
              <a:latin typeface="Gill Sans MT" panose="020B0502020104020203" pitchFamily="34" charset="0"/>
            </a:endParaRPr>
          </a:p>
        </p:txBody>
      </p:sp>
      <p:sp>
        <p:nvSpPr>
          <p:cNvPr id="15" name="Content Placeholder 3">
            <a:extLst>
              <a:ext uri="{FF2B5EF4-FFF2-40B4-BE49-F238E27FC236}">
                <a16:creationId xmlns:a16="http://schemas.microsoft.com/office/drawing/2014/main" id="{04298479-1182-A7DD-7539-A28C054F6369}"/>
              </a:ext>
            </a:extLst>
          </p:cNvPr>
          <p:cNvSpPr txBox="1">
            <a:spLocks/>
          </p:cNvSpPr>
          <p:nvPr/>
        </p:nvSpPr>
        <p:spPr>
          <a:xfrm>
            <a:off x="7174524" y="3123314"/>
            <a:ext cx="5094935" cy="3243416"/>
          </a:xfrm>
          <a:prstGeom prst="rect">
            <a:avLst/>
          </a:prstGeom>
        </p:spPr>
        <p:txBody>
          <a:bodyPr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chemeClr val="bg1"/>
                </a:solidFill>
                <a:effectLst/>
                <a:latin typeface="Times New Roman" panose="02020603050405020304" pitchFamily="18" charset="0"/>
                <a:ea typeface="Times New Roman" panose="02020603050405020304" pitchFamily="18" charset="0"/>
              </a:rPr>
              <a:t>This project deals with the ‘Courier management System’. The system will be used for day to day management activities like branch </a:t>
            </a:r>
            <a:r>
              <a:rPr lang="en-US" dirty="0" err="1">
                <a:solidFill>
                  <a:schemeClr val="bg1"/>
                </a:solidFill>
                <a:effectLst/>
                <a:latin typeface="Times New Roman" panose="02020603050405020304" pitchFamily="18" charset="0"/>
                <a:ea typeface="Times New Roman" panose="02020603050405020304" pitchFamily="18" charset="0"/>
              </a:rPr>
              <a:t>details,staff</a:t>
            </a:r>
            <a:r>
              <a:rPr lang="en-US" dirty="0">
                <a:solidFill>
                  <a:schemeClr val="bg1"/>
                </a:solidFill>
                <a:effectLst/>
                <a:latin typeface="Times New Roman" panose="02020603050405020304" pitchFamily="18" charset="0"/>
                <a:ea typeface="Times New Roman" panose="02020603050405020304" pitchFamily="18" charset="0"/>
              </a:rPr>
              <a:t> </a:t>
            </a:r>
            <a:r>
              <a:rPr lang="en-US" dirty="0" err="1">
                <a:solidFill>
                  <a:schemeClr val="bg1"/>
                </a:solidFill>
                <a:effectLst/>
                <a:latin typeface="Times New Roman" panose="02020603050405020304" pitchFamily="18" charset="0"/>
                <a:ea typeface="Times New Roman" panose="02020603050405020304" pitchFamily="18" charset="0"/>
              </a:rPr>
              <a:t>details,add</a:t>
            </a:r>
            <a:r>
              <a:rPr lang="en-US" dirty="0">
                <a:solidFill>
                  <a:schemeClr val="bg1"/>
                </a:solidFill>
                <a:effectLst/>
                <a:latin typeface="Times New Roman" panose="02020603050405020304" pitchFamily="18" charset="0"/>
                <a:ea typeface="Times New Roman" panose="02020603050405020304" pitchFamily="18" charset="0"/>
              </a:rPr>
              <a:t> courier and status of </a:t>
            </a:r>
            <a:r>
              <a:rPr lang="en-US" dirty="0" err="1">
                <a:solidFill>
                  <a:schemeClr val="bg1"/>
                </a:solidFill>
                <a:effectLst/>
                <a:latin typeface="Times New Roman" panose="02020603050405020304" pitchFamily="18" charset="0"/>
                <a:ea typeface="Times New Roman" panose="02020603050405020304" pitchFamily="18" charset="0"/>
              </a:rPr>
              <a:t>courier.Actually</a:t>
            </a:r>
            <a:r>
              <a:rPr lang="en-US" dirty="0">
                <a:solidFill>
                  <a:schemeClr val="bg1"/>
                </a:solidFill>
                <a:effectLst/>
                <a:latin typeface="Times New Roman" panose="02020603050405020304" pitchFamily="18" charset="0"/>
                <a:ea typeface="Times New Roman" panose="02020603050405020304" pitchFamily="18" charset="0"/>
              </a:rPr>
              <a:t> It is not easy to do this process manually because it would become very tough. Hence it is recommended to automate the process by developing the relevant software as the world is moving from manual working to information and technology era where computerization becomes important in all walks of life.</a:t>
            </a:r>
            <a:endParaRPr lang="en-GB" dirty="0">
              <a:solidFill>
                <a:schemeClr val="bg1"/>
              </a:solidFill>
              <a:effectLst/>
              <a:latin typeface="Times New Roman" panose="02020603050405020304" pitchFamily="18" charset="0"/>
              <a:ea typeface="Times New Roman" panose="02020603050405020304" pitchFamily="18" charset="0"/>
            </a:endParaRPr>
          </a:p>
          <a:p>
            <a:pPr marL="0" indent="0" rtl="0">
              <a:buNone/>
            </a:pPr>
            <a:endParaRPr lang="en-GB" sz="1800" i="1" spc="-25" dirty="0">
              <a:solidFill>
                <a:schemeClr val="bg2">
                  <a:lumMod val="20000"/>
                  <a:lumOff val="80000"/>
                </a:schemeClr>
              </a:solidFill>
              <a:latin typeface="Arial"/>
              <a:cs typeface="Arial"/>
            </a:endParaRP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96DC-A9C5-A5AC-6A77-B39648CFE83F}"/>
              </a:ext>
            </a:extLst>
          </p:cNvPr>
          <p:cNvSpPr>
            <a:spLocks noGrp="1"/>
          </p:cNvSpPr>
          <p:nvPr>
            <p:ph type="title"/>
          </p:nvPr>
        </p:nvSpPr>
        <p:spPr>
          <a:xfrm>
            <a:off x="179438" y="-401791"/>
            <a:ext cx="10515600" cy="1325563"/>
          </a:xfrm>
        </p:spPr>
        <p:txBody>
          <a:bodyPr>
            <a:normAutofit/>
          </a:bodyPr>
          <a:lstStyle/>
          <a:p>
            <a:r>
              <a:rPr lang="en-GB" sz="2800" dirty="0"/>
              <a:t>ADD BRANCH</a:t>
            </a:r>
          </a:p>
        </p:txBody>
      </p:sp>
      <p:sp>
        <p:nvSpPr>
          <p:cNvPr id="4" name="Slide Number Placeholder 3">
            <a:extLst>
              <a:ext uri="{FF2B5EF4-FFF2-40B4-BE49-F238E27FC236}">
                <a16:creationId xmlns:a16="http://schemas.microsoft.com/office/drawing/2014/main" id="{68917C0B-C077-2C44-353A-4499CB6BA4A7}"/>
              </a:ext>
            </a:extLst>
          </p:cNvPr>
          <p:cNvSpPr>
            <a:spLocks noGrp="1"/>
          </p:cNvSpPr>
          <p:nvPr>
            <p:ph type="sldNum" sz="quarter" idx="12"/>
          </p:nvPr>
        </p:nvSpPr>
        <p:spPr/>
        <p:txBody>
          <a:bodyPr/>
          <a:lstStyle/>
          <a:p>
            <a:pPr rtl="0"/>
            <a:fld id="{82EE24B5-652C-4DB5-B7C3-B5BBEC1280B1}" type="slidenum">
              <a:rPr lang="en-GB" noProof="0" smtClean="0"/>
              <a:t>20</a:t>
            </a:fld>
            <a:endParaRPr lang="en-GB" noProof="0" dirty="0"/>
          </a:p>
        </p:txBody>
      </p:sp>
      <p:pic>
        <p:nvPicPr>
          <p:cNvPr id="10" name="Content Placeholder 9">
            <a:extLst>
              <a:ext uri="{FF2B5EF4-FFF2-40B4-BE49-F238E27FC236}">
                <a16:creationId xmlns:a16="http://schemas.microsoft.com/office/drawing/2014/main" id="{18E890CF-FA8D-F5DE-BB49-6ACD0476F3A3}"/>
              </a:ext>
            </a:extLst>
          </p:cNvPr>
          <p:cNvPicPr>
            <a:picLocks noGrp="1" noChangeAspect="1"/>
          </p:cNvPicPr>
          <p:nvPr>
            <p:ph idx="1"/>
          </p:nvPr>
        </p:nvPicPr>
        <p:blipFill>
          <a:blip r:embed="rId2"/>
          <a:stretch>
            <a:fillRect/>
          </a:stretch>
        </p:blipFill>
        <p:spPr>
          <a:xfrm>
            <a:off x="0" y="537598"/>
            <a:ext cx="12192000" cy="6320401"/>
          </a:xfrm>
        </p:spPr>
      </p:pic>
    </p:spTree>
    <p:extLst>
      <p:ext uri="{BB962C8B-B14F-4D97-AF65-F5344CB8AC3E}">
        <p14:creationId xmlns:p14="http://schemas.microsoft.com/office/powerpoint/2010/main" val="3803439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24F4C-D18C-55F5-A3FC-1006001F1209}"/>
              </a:ext>
            </a:extLst>
          </p:cNvPr>
          <p:cNvSpPr>
            <a:spLocks noGrp="1"/>
          </p:cNvSpPr>
          <p:nvPr>
            <p:ph type="title"/>
          </p:nvPr>
        </p:nvSpPr>
        <p:spPr>
          <a:xfrm>
            <a:off x="12290" y="-411623"/>
            <a:ext cx="10515600" cy="1325563"/>
          </a:xfrm>
        </p:spPr>
        <p:txBody>
          <a:bodyPr>
            <a:normAutofit/>
          </a:bodyPr>
          <a:lstStyle/>
          <a:p>
            <a:r>
              <a:rPr lang="en-GB" sz="2800" dirty="0"/>
              <a:t>COURIER PAGE</a:t>
            </a:r>
          </a:p>
        </p:txBody>
      </p:sp>
      <p:sp>
        <p:nvSpPr>
          <p:cNvPr id="4" name="Slide Number Placeholder 3">
            <a:extLst>
              <a:ext uri="{FF2B5EF4-FFF2-40B4-BE49-F238E27FC236}">
                <a16:creationId xmlns:a16="http://schemas.microsoft.com/office/drawing/2014/main" id="{F6523FA5-880D-173D-8B55-A967C19BC946}"/>
              </a:ext>
            </a:extLst>
          </p:cNvPr>
          <p:cNvSpPr>
            <a:spLocks noGrp="1"/>
          </p:cNvSpPr>
          <p:nvPr>
            <p:ph type="sldNum" sz="quarter" idx="12"/>
          </p:nvPr>
        </p:nvSpPr>
        <p:spPr/>
        <p:txBody>
          <a:bodyPr/>
          <a:lstStyle/>
          <a:p>
            <a:pPr rtl="0"/>
            <a:fld id="{82EE24B5-652C-4DB5-B7C3-B5BBEC1280B1}" type="slidenum">
              <a:rPr lang="en-GB" noProof="0" smtClean="0"/>
              <a:t>21</a:t>
            </a:fld>
            <a:endParaRPr lang="en-GB" noProof="0" dirty="0"/>
          </a:p>
        </p:txBody>
      </p:sp>
      <p:sp>
        <p:nvSpPr>
          <p:cNvPr id="8" name="Content Placeholder 7">
            <a:extLst>
              <a:ext uri="{FF2B5EF4-FFF2-40B4-BE49-F238E27FC236}">
                <a16:creationId xmlns:a16="http://schemas.microsoft.com/office/drawing/2014/main" id="{D2D583E8-8958-66C7-9BCD-681E5A5F26A7}"/>
              </a:ext>
            </a:extLst>
          </p:cNvPr>
          <p:cNvSpPr>
            <a:spLocks noGrp="1"/>
          </p:cNvSpPr>
          <p:nvPr>
            <p:ph idx="1"/>
          </p:nvPr>
        </p:nvSpPr>
        <p:spPr/>
        <p:txBody>
          <a:bodyPr/>
          <a:lstStyle/>
          <a:p>
            <a:endParaRPr lang="en-GB"/>
          </a:p>
        </p:txBody>
      </p:sp>
      <p:pic>
        <p:nvPicPr>
          <p:cNvPr id="10" name="Picture 9">
            <a:extLst>
              <a:ext uri="{FF2B5EF4-FFF2-40B4-BE49-F238E27FC236}">
                <a16:creationId xmlns:a16="http://schemas.microsoft.com/office/drawing/2014/main" id="{0D80A5B8-A545-0536-8D23-DA1ABDE0E006}"/>
              </a:ext>
            </a:extLst>
          </p:cNvPr>
          <p:cNvPicPr>
            <a:picLocks noChangeAspect="1"/>
          </p:cNvPicPr>
          <p:nvPr/>
        </p:nvPicPr>
        <p:blipFill>
          <a:blip r:embed="rId2"/>
          <a:stretch>
            <a:fillRect/>
          </a:stretch>
        </p:blipFill>
        <p:spPr>
          <a:xfrm>
            <a:off x="0" y="530225"/>
            <a:ext cx="12192000" cy="6327775"/>
          </a:xfrm>
          <a:prstGeom prst="rect">
            <a:avLst/>
          </a:prstGeom>
        </p:spPr>
      </p:pic>
    </p:spTree>
    <p:extLst>
      <p:ext uri="{BB962C8B-B14F-4D97-AF65-F5344CB8AC3E}">
        <p14:creationId xmlns:p14="http://schemas.microsoft.com/office/powerpoint/2010/main" val="3771190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0167-3041-BAAE-A6FC-F13CE6FD1800}"/>
              </a:ext>
            </a:extLst>
          </p:cNvPr>
          <p:cNvSpPr>
            <a:spLocks noGrp="1"/>
          </p:cNvSpPr>
          <p:nvPr>
            <p:ph type="title"/>
          </p:nvPr>
        </p:nvSpPr>
        <p:spPr>
          <a:xfrm>
            <a:off x="130277" y="-362462"/>
            <a:ext cx="10515600" cy="1325563"/>
          </a:xfrm>
        </p:spPr>
        <p:txBody>
          <a:bodyPr>
            <a:normAutofit/>
          </a:bodyPr>
          <a:lstStyle/>
          <a:p>
            <a:r>
              <a:rPr lang="en-GB" sz="2800" dirty="0"/>
              <a:t>REPORT PAGE</a:t>
            </a:r>
          </a:p>
        </p:txBody>
      </p:sp>
      <p:sp>
        <p:nvSpPr>
          <p:cNvPr id="4" name="Slide Number Placeholder 3">
            <a:extLst>
              <a:ext uri="{FF2B5EF4-FFF2-40B4-BE49-F238E27FC236}">
                <a16:creationId xmlns:a16="http://schemas.microsoft.com/office/drawing/2014/main" id="{9DB01296-6042-1E9E-B8CE-C87F0173D587}"/>
              </a:ext>
            </a:extLst>
          </p:cNvPr>
          <p:cNvSpPr>
            <a:spLocks noGrp="1"/>
          </p:cNvSpPr>
          <p:nvPr>
            <p:ph type="sldNum" sz="quarter" idx="12"/>
          </p:nvPr>
        </p:nvSpPr>
        <p:spPr/>
        <p:txBody>
          <a:bodyPr/>
          <a:lstStyle/>
          <a:p>
            <a:pPr rtl="0"/>
            <a:fld id="{82EE24B5-652C-4DB5-B7C3-B5BBEC1280B1}" type="slidenum">
              <a:rPr lang="en-GB" noProof="0" smtClean="0"/>
              <a:t>22</a:t>
            </a:fld>
            <a:endParaRPr lang="en-GB" noProof="0" dirty="0"/>
          </a:p>
        </p:txBody>
      </p:sp>
      <p:pic>
        <p:nvPicPr>
          <p:cNvPr id="12" name="Picture 11">
            <a:extLst>
              <a:ext uri="{FF2B5EF4-FFF2-40B4-BE49-F238E27FC236}">
                <a16:creationId xmlns:a16="http://schemas.microsoft.com/office/drawing/2014/main" id="{163CFB8C-0D15-62D1-F25A-908EF434523E}"/>
              </a:ext>
            </a:extLst>
          </p:cNvPr>
          <p:cNvPicPr>
            <a:picLocks noChangeAspect="1"/>
          </p:cNvPicPr>
          <p:nvPr/>
        </p:nvPicPr>
        <p:blipFill>
          <a:blip r:embed="rId2"/>
          <a:stretch>
            <a:fillRect/>
          </a:stretch>
        </p:blipFill>
        <p:spPr>
          <a:xfrm>
            <a:off x="0" y="542924"/>
            <a:ext cx="12192000" cy="6315075"/>
          </a:xfrm>
          <a:prstGeom prst="rect">
            <a:avLst/>
          </a:prstGeom>
        </p:spPr>
      </p:pic>
    </p:spTree>
    <p:extLst>
      <p:ext uri="{BB962C8B-B14F-4D97-AF65-F5344CB8AC3E}">
        <p14:creationId xmlns:p14="http://schemas.microsoft.com/office/powerpoint/2010/main" val="1905756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C1CA-6AD0-8CC5-383F-1E89AD6BCC9E}"/>
              </a:ext>
            </a:extLst>
          </p:cNvPr>
          <p:cNvSpPr>
            <a:spLocks noGrp="1"/>
          </p:cNvSpPr>
          <p:nvPr>
            <p:ph type="title"/>
          </p:nvPr>
        </p:nvSpPr>
        <p:spPr>
          <a:xfrm>
            <a:off x="208936" y="-441120"/>
            <a:ext cx="10515600" cy="1325563"/>
          </a:xfrm>
        </p:spPr>
        <p:txBody>
          <a:bodyPr>
            <a:normAutofit/>
          </a:bodyPr>
          <a:lstStyle/>
          <a:p>
            <a:r>
              <a:rPr lang="en-GB" sz="2800" dirty="0"/>
              <a:t>SEARCH PAGE</a:t>
            </a:r>
          </a:p>
        </p:txBody>
      </p:sp>
      <p:pic>
        <p:nvPicPr>
          <p:cNvPr id="6" name="Content Placeholder 5">
            <a:extLst>
              <a:ext uri="{FF2B5EF4-FFF2-40B4-BE49-F238E27FC236}">
                <a16:creationId xmlns:a16="http://schemas.microsoft.com/office/drawing/2014/main" id="{D2EE7575-AE60-A43C-88B9-AE45D6E7BFDD}"/>
              </a:ext>
            </a:extLst>
          </p:cNvPr>
          <p:cNvPicPr>
            <a:picLocks noGrp="1" noChangeAspect="1"/>
          </p:cNvPicPr>
          <p:nvPr>
            <p:ph idx="1"/>
          </p:nvPr>
        </p:nvPicPr>
        <p:blipFill>
          <a:blip r:embed="rId2"/>
          <a:stretch>
            <a:fillRect/>
          </a:stretch>
        </p:blipFill>
        <p:spPr>
          <a:xfrm>
            <a:off x="0" y="449108"/>
            <a:ext cx="12192000" cy="6408891"/>
          </a:xfrm>
        </p:spPr>
      </p:pic>
      <p:sp>
        <p:nvSpPr>
          <p:cNvPr id="4" name="Slide Number Placeholder 3">
            <a:extLst>
              <a:ext uri="{FF2B5EF4-FFF2-40B4-BE49-F238E27FC236}">
                <a16:creationId xmlns:a16="http://schemas.microsoft.com/office/drawing/2014/main" id="{0039693D-8894-A7A9-4FD2-20A7B1D844BA}"/>
              </a:ext>
            </a:extLst>
          </p:cNvPr>
          <p:cNvSpPr>
            <a:spLocks noGrp="1"/>
          </p:cNvSpPr>
          <p:nvPr>
            <p:ph type="sldNum" sz="quarter" idx="12"/>
          </p:nvPr>
        </p:nvSpPr>
        <p:spPr/>
        <p:txBody>
          <a:bodyPr/>
          <a:lstStyle/>
          <a:p>
            <a:pPr rtl="0"/>
            <a:fld id="{82EE24B5-652C-4DB5-B7C3-B5BBEC1280B1}" type="slidenum">
              <a:rPr lang="en-GB" noProof="0" smtClean="0"/>
              <a:t>23</a:t>
            </a:fld>
            <a:endParaRPr lang="en-GB" noProof="0" dirty="0"/>
          </a:p>
        </p:txBody>
      </p:sp>
    </p:spTree>
    <p:extLst>
      <p:ext uri="{BB962C8B-B14F-4D97-AF65-F5344CB8AC3E}">
        <p14:creationId xmlns:p14="http://schemas.microsoft.com/office/powerpoint/2010/main" val="32418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EB260-045B-6704-6B76-0B622A5AE2FB}"/>
              </a:ext>
            </a:extLst>
          </p:cNvPr>
          <p:cNvSpPr>
            <a:spLocks noGrp="1"/>
          </p:cNvSpPr>
          <p:nvPr>
            <p:ph type="title"/>
          </p:nvPr>
        </p:nvSpPr>
        <p:spPr>
          <a:xfrm>
            <a:off x="0" y="2878015"/>
            <a:ext cx="4562168" cy="1359688"/>
          </a:xfrm>
        </p:spPr>
        <p:txBody>
          <a:bodyPr>
            <a:normAutofit/>
          </a:bodyPr>
          <a:lstStyle/>
          <a:p>
            <a:r>
              <a:rPr lang="en-GB" dirty="0"/>
              <a:t>FUTURE ENHANCEMENT</a:t>
            </a:r>
          </a:p>
        </p:txBody>
      </p:sp>
      <p:sp>
        <p:nvSpPr>
          <p:cNvPr id="3" name="Text Placeholder 2">
            <a:extLst>
              <a:ext uri="{FF2B5EF4-FFF2-40B4-BE49-F238E27FC236}">
                <a16:creationId xmlns:a16="http://schemas.microsoft.com/office/drawing/2014/main" id="{B0E2A3A7-C44D-3638-AF13-6D8D725F24F4}"/>
              </a:ext>
            </a:extLst>
          </p:cNvPr>
          <p:cNvSpPr>
            <a:spLocks noGrp="1"/>
          </p:cNvSpPr>
          <p:nvPr>
            <p:ph type="body" sz="half" idx="2"/>
          </p:nvPr>
        </p:nvSpPr>
        <p:spPr>
          <a:xfrm>
            <a:off x="6230784" y="1762968"/>
            <a:ext cx="4057961" cy="1431234"/>
          </a:xfrm>
        </p:spPr>
        <p:txBody>
          <a:bodyPr>
            <a:normAutofit fontScale="92500" lnSpcReduction="20000"/>
          </a:bodyPr>
          <a:lstStyle/>
          <a:p>
            <a:pPr marL="285750" indent="-285750">
              <a:buFont typeface="Wingdings" panose="05000000000000000000" pitchFamily="2" charset="2"/>
              <a:buChar char="§"/>
            </a:pPr>
            <a:r>
              <a:rPr lang="en-US" sz="2400" spc="-5" dirty="0">
                <a:solidFill>
                  <a:schemeClr val="bg1"/>
                </a:solidFill>
                <a:effectLst/>
                <a:latin typeface="Times New Roman" panose="02020603050405020304" pitchFamily="18" charset="0"/>
                <a:ea typeface="Times New Roman" panose="02020603050405020304" pitchFamily="18" charset="0"/>
              </a:rPr>
              <a:t>Social Media Integration</a:t>
            </a:r>
            <a:endParaRPr lang="en-GB" sz="2400" b="1" spc="-5" dirty="0">
              <a:solidFill>
                <a:schemeClr val="bg1"/>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
            </a:pPr>
            <a:r>
              <a:rPr lang="en-US" sz="2400" dirty="0">
                <a:solidFill>
                  <a:schemeClr val="bg1"/>
                </a:solidFill>
                <a:effectLst/>
                <a:latin typeface="Times New Roman" panose="02020603050405020304" pitchFamily="18" charset="0"/>
                <a:ea typeface="Times New Roman" panose="02020603050405020304" pitchFamily="18" charset="0"/>
              </a:rPr>
              <a:t>Report Generation</a:t>
            </a:r>
          </a:p>
          <a:p>
            <a:pPr marL="285750" indent="-285750">
              <a:buFont typeface="Wingdings" panose="05000000000000000000" pitchFamily="2" charset="2"/>
              <a:buChar char="§"/>
            </a:pPr>
            <a:r>
              <a:rPr lang="en-US" sz="2400" dirty="0">
                <a:solidFill>
                  <a:schemeClr val="bg1"/>
                </a:solidFill>
                <a:effectLst/>
                <a:latin typeface="Times New Roman" panose="02020603050405020304" pitchFamily="18" charset="0"/>
                <a:ea typeface="Times New Roman" panose="02020603050405020304" pitchFamily="18" charset="0"/>
              </a:rPr>
              <a:t>New user</a:t>
            </a:r>
          </a:p>
          <a:p>
            <a:pPr marL="285750" indent="-285750">
              <a:buFont typeface="Wingdings" panose="05000000000000000000" pitchFamily="2" charset="2"/>
              <a:buChar char="§"/>
            </a:pPr>
            <a:r>
              <a:rPr lang="en-US" sz="2400" dirty="0">
                <a:solidFill>
                  <a:schemeClr val="bg1"/>
                </a:solidFill>
                <a:latin typeface="Times New Roman" panose="02020603050405020304" pitchFamily="18" charset="0"/>
                <a:ea typeface="Times New Roman" panose="02020603050405020304" pitchFamily="18" charset="0"/>
              </a:rPr>
              <a:t>Payment</a:t>
            </a:r>
            <a:endParaRPr lang="en-US" sz="2400" dirty="0">
              <a:solidFill>
                <a:schemeClr val="bg1"/>
              </a:solidFill>
              <a:effectLst/>
              <a:latin typeface="Times New Roman" panose="02020603050405020304" pitchFamily="18" charset="0"/>
              <a:ea typeface="Times New Roman" panose="02020603050405020304" pitchFamily="18" charset="0"/>
            </a:endParaRPr>
          </a:p>
          <a:p>
            <a:endParaRPr lang="en-GB" sz="2400" spc="-5" dirty="0">
              <a:solidFill>
                <a:schemeClr val="tx1"/>
              </a:solidFill>
              <a:effectLst/>
              <a:latin typeface="Times New Roman" panose="02020603050405020304" pitchFamily="18" charset="0"/>
              <a:ea typeface="Times New Roman" panose="02020603050405020304" pitchFamily="18" charset="0"/>
            </a:endParaRPr>
          </a:p>
          <a:p>
            <a:endParaRPr lang="en-GB" sz="1800" spc="-5" dirty="0">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996588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6D9C-AFA0-5BF7-45DB-B96F669F8101}"/>
              </a:ext>
            </a:extLst>
          </p:cNvPr>
          <p:cNvSpPr>
            <a:spLocks noGrp="1"/>
          </p:cNvSpPr>
          <p:nvPr>
            <p:ph type="title"/>
          </p:nvPr>
        </p:nvSpPr>
        <p:spPr>
          <a:xfrm>
            <a:off x="-94277" y="3653232"/>
            <a:ext cx="3932237" cy="1302111"/>
          </a:xfrm>
        </p:spPr>
        <p:txBody>
          <a:bodyPr/>
          <a:lstStyle/>
          <a:p>
            <a:r>
              <a:rPr lang="en-US" sz="4000" b="1" dirty="0">
                <a:effectLst/>
                <a:latin typeface="Times New Roman" panose="02020603050405020304" pitchFamily="18" charset="0"/>
                <a:ea typeface="Times New Roman" panose="02020603050405020304" pitchFamily="18" charset="0"/>
              </a:rPr>
              <a:t>CONCLUSION</a:t>
            </a:r>
            <a:br>
              <a:rPr lang="en-GB" sz="1800" dirty="0">
                <a:effectLst/>
                <a:latin typeface="Times New Roman" panose="02020603050405020304" pitchFamily="18" charset="0"/>
                <a:ea typeface="Times New Roman" panose="02020603050405020304" pitchFamily="18" charset="0"/>
              </a:rPr>
            </a:br>
            <a:endParaRPr lang="en-GB" dirty="0"/>
          </a:p>
        </p:txBody>
      </p:sp>
      <p:sp>
        <p:nvSpPr>
          <p:cNvPr id="3" name="Text Placeholder 2">
            <a:extLst>
              <a:ext uri="{FF2B5EF4-FFF2-40B4-BE49-F238E27FC236}">
                <a16:creationId xmlns:a16="http://schemas.microsoft.com/office/drawing/2014/main" id="{81A0F8A4-78F2-699E-97CA-2AC901AAC568}"/>
              </a:ext>
            </a:extLst>
          </p:cNvPr>
          <p:cNvSpPr>
            <a:spLocks noGrp="1"/>
          </p:cNvSpPr>
          <p:nvPr>
            <p:ph type="body" sz="half" idx="2"/>
          </p:nvPr>
        </p:nvSpPr>
        <p:spPr>
          <a:xfrm>
            <a:off x="6243485" y="1192697"/>
            <a:ext cx="5108728" cy="1431234"/>
          </a:xfrm>
        </p:spPr>
        <p:txBody>
          <a:bodyPr>
            <a:normAutofit fontScale="25000" lnSpcReduction="20000"/>
          </a:bodyPr>
          <a:lstStyle/>
          <a:p>
            <a:pPr algn="just">
              <a:lnSpc>
                <a:spcPct val="120000"/>
              </a:lnSpc>
            </a:pPr>
            <a:r>
              <a:rPr lang="en-US" sz="7200" dirty="0">
                <a:solidFill>
                  <a:schemeClr val="bg1"/>
                </a:solidFill>
                <a:effectLst/>
                <a:latin typeface="Times New Roman" panose="02020603050405020304" pitchFamily="18" charset="0"/>
                <a:ea typeface="Times New Roman" panose="02020603050405020304" pitchFamily="18" charset="0"/>
              </a:rPr>
              <a:t>The entire project has been developed and deployed as per the requirements stated by the user, it is found to be bug free as per then testing standards that is implemented. Any specification-untraced errors will be concentrated in the coming versions, which are planned to be developed in near future. The system at present does not take care of the money payment methods, the application of the credit card transactions is applied as a developmental phase in the coming days. The system needs more elaborative technically for its inception and evolution. </a:t>
            </a:r>
            <a:endParaRPr lang="en-GB" sz="7200" dirty="0">
              <a:solidFill>
                <a:schemeClr val="bg1"/>
              </a:solidFill>
              <a:effectLst/>
              <a:latin typeface="Times New Roman" panose="02020603050405020304" pitchFamily="18" charset="0"/>
              <a:ea typeface="Times New Roman" panose="02020603050405020304" pitchFamily="18" charset="0"/>
            </a:endParaRPr>
          </a:p>
          <a:p>
            <a:endParaRPr lang="en-GB" dirty="0"/>
          </a:p>
        </p:txBody>
      </p:sp>
    </p:spTree>
    <p:extLst>
      <p:ext uri="{BB962C8B-B14F-4D97-AF65-F5344CB8AC3E}">
        <p14:creationId xmlns:p14="http://schemas.microsoft.com/office/powerpoint/2010/main" val="1026431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FD35-EC66-9811-FAD7-5D15706F765B}"/>
              </a:ext>
            </a:extLst>
          </p:cNvPr>
          <p:cNvSpPr>
            <a:spLocks noGrp="1"/>
          </p:cNvSpPr>
          <p:nvPr>
            <p:ph type="title"/>
          </p:nvPr>
        </p:nvSpPr>
        <p:spPr>
          <a:xfrm>
            <a:off x="0" y="3140898"/>
            <a:ext cx="3932237" cy="1302111"/>
          </a:xfrm>
        </p:spPr>
        <p:txBody>
          <a:bodyPr>
            <a:normAutofit/>
          </a:bodyPr>
          <a:lstStyle/>
          <a:p>
            <a:r>
              <a:rPr lang="en-US" sz="4000" b="1" dirty="0">
                <a:effectLst/>
                <a:latin typeface="Times New Roman" panose="02020603050405020304" pitchFamily="18" charset="0"/>
                <a:ea typeface="Times New Roman" panose="02020603050405020304" pitchFamily="18" charset="0"/>
              </a:rPr>
              <a:t>REFERENCES</a:t>
            </a:r>
            <a:endParaRPr lang="en-GB" sz="4000" dirty="0"/>
          </a:p>
        </p:txBody>
      </p:sp>
      <p:sp>
        <p:nvSpPr>
          <p:cNvPr id="3" name="Text Placeholder 2">
            <a:extLst>
              <a:ext uri="{FF2B5EF4-FFF2-40B4-BE49-F238E27FC236}">
                <a16:creationId xmlns:a16="http://schemas.microsoft.com/office/drawing/2014/main" id="{71337D79-159D-ED32-61B4-50BEB1D94154}"/>
              </a:ext>
            </a:extLst>
          </p:cNvPr>
          <p:cNvSpPr>
            <a:spLocks noGrp="1"/>
          </p:cNvSpPr>
          <p:nvPr>
            <p:ph type="body" sz="half" idx="2"/>
          </p:nvPr>
        </p:nvSpPr>
        <p:spPr>
          <a:xfrm>
            <a:off x="6096000" y="1997766"/>
            <a:ext cx="4057961" cy="1431234"/>
          </a:xfrm>
        </p:spPr>
        <p:txBody>
          <a:bodyPr>
            <a:normAutofit fontScale="92500" lnSpcReduction="20000"/>
          </a:bodyPr>
          <a:lstStyle/>
          <a:p>
            <a:pPr marL="742950" lvl="1" indent="-285750" algn="just">
              <a:spcBef>
                <a:spcPts val="825"/>
              </a:spcBef>
              <a:spcAft>
                <a:spcPts val="0"/>
              </a:spcAft>
              <a:buFont typeface="Symbol" panose="05050102010706020507" pitchFamily="18" charset="2"/>
              <a:buChar char=""/>
              <a:tabLst>
                <a:tab pos="762000" algn="l"/>
                <a:tab pos="762635" algn="l"/>
              </a:tabLst>
            </a:pPr>
            <a:r>
              <a:rPr lang="en-US" sz="1800" u="sng" dirty="0">
                <a:solidFill>
                  <a:schemeClr val="tx2">
                    <a:lumMod val="10000"/>
                    <a:lumOff val="90000"/>
                  </a:schemeClr>
                </a:solidFill>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https://docs.djangoproject.com/en/4.1/intro/tutorial01/</a:t>
            </a:r>
            <a:endParaRPr lang="en-GB" sz="1800" dirty="0">
              <a:solidFill>
                <a:schemeClr val="tx2">
                  <a:lumMod val="10000"/>
                  <a:lumOff val="90000"/>
                </a:schemeClr>
              </a:solidFill>
              <a:effectLst/>
              <a:latin typeface="Times New Roman" panose="02020603050405020304" pitchFamily="18" charset="0"/>
              <a:ea typeface="Times New Roman" panose="02020603050405020304" pitchFamily="18" charset="0"/>
            </a:endParaRPr>
          </a:p>
          <a:p>
            <a:pPr marL="742950" lvl="1" indent="-285750" algn="just">
              <a:spcBef>
                <a:spcPts val="825"/>
              </a:spcBef>
              <a:spcAft>
                <a:spcPts val="0"/>
              </a:spcAft>
              <a:buFont typeface="Symbol" panose="05050102010706020507" pitchFamily="18" charset="2"/>
              <a:buChar char=""/>
              <a:tabLst>
                <a:tab pos="762000" algn="l"/>
                <a:tab pos="762635" algn="l"/>
              </a:tabLst>
            </a:pPr>
            <a:r>
              <a:rPr lang="en-US" sz="1800" u="sng" dirty="0">
                <a:solidFill>
                  <a:schemeClr val="tx2">
                    <a:lumMod val="10000"/>
                    <a:lumOff val="90000"/>
                  </a:schemeClr>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https://www.cargoerp.in/Courier-Booking-Management-Software.html</a:t>
            </a:r>
            <a:endParaRPr lang="en-GB" sz="1800" u="sng" dirty="0">
              <a:solidFill>
                <a:schemeClr val="tx2">
                  <a:lumMod val="10000"/>
                  <a:lumOff val="90000"/>
                </a:schemeClr>
              </a:solidFill>
              <a:latin typeface="Times New Roman" panose="02020603050405020304" pitchFamily="18" charset="0"/>
              <a:ea typeface="Times New Roman" panose="02020603050405020304" pitchFamily="18" charset="0"/>
            </a:endParaRPr>
          </a:p>
          <a:p>
            <a:pPr marL="742950" lvl="1" indent="-285750" algn="just">
              <a:spcBef>
                <a:spcPts val="825"/>
              </a:spcBef>
              <a:spcAft>
                <a:spcPts val="0"/>
              </a:spcAft>
              <a:buFont typeface="Symbol" panose="05050102010706020507" pitchFamily="18" charset="2"/>
              <a:buChar char=""/>
              <a:tabLst>
                <a:tab pos="762000" algn="l"/>
                <a:tab pos="762635" algn="l"/>
              </a:tabLst>
            </a:pPr>
            <a:r>
              <a:rPr lang="en-GB" sz="1800" u="sng" dirty="0">
                <a:solidFill>
                  <a:schemeClr val="tx2">
                    <a:lumMod val="10000"/>
                    <a:lumOff val="90000"/>
                  </a:schemeClr>
                </a:solidFill>
                <a:latin typeface="Times New Roman" panose="02020603050405020304" pitchFamily="18" charset="0"/>
                <a:ea typeface="Times New Roman" panose="02020603050405020304" pitchFamily="18" charset="0"/>
              </a:rPr>
              <a:t>g</a:t>
            </a:r>
            <a:r>
              <a:rPr lang="en-GB" sz="1800" u="sng" dirty="0">
                <a:solidFill>
                  <a:schemeClr val="tx2">
                    <a:lumMod val="10000"/>
                    <a:lumOff val="90000"/>
                  </a:schemeClr>
                </a:solidFill>
                <a:effectLst/>
                <a:latin typeface="Times New Roman" panose="02020603050405020304" pitchFamily="18" charset="0"/>
                <a:ea typeface="Times New Roman" panose="02020603050405020304" pitchFamily="18" charset="0"/>
              </a:rPr>
              <a:t>etbootstrap.com</a:t>
            </a:r>
          </a:p>
        </p:txBody>
      </p:sp>
      <p:sp>
        <p:nvSpPr>
          <p:cNvPr id="4" name="Slide Number Placeholder 3">
            <a:extLst>
              <a:ext uri="{FF2B5EF4-FFF2-40B4-BE49-F238E27FC236}">
                <a16:creationId xmlns:a16="http://schemas.microsoft.com/office/drawing/2014/main" id="{C56CDB71-BE8E-1056-480B-EADA2CB85AD5}"/>
              </a:ext>
            </a:extLst>
          </p:cNvPr>
          <p:cNvSpPr>
            <a:spLocks noGrp="1"/>
          </p:cNvSpPr>
          <p:nvPr>
            <p:ph type="sldNum" sz="quarter" idx="12"/>
          </p:nvPr>
        </p:nvSpPr>
        <p:spPr/>
        <p:txBody>
          <a:bodyPr/>
          <a:lstStyle/>
          <a:p>
            <a:pPr rtl="0"/>
            <a:endParaRPr lang="en-GB" noProof="0" dirty="0"/>
          </a:p>
        </p:txBody>
      </p:sp>
    </p:spTree>
    <p:extLst>
      <p:ext uri="{BB962C8B-B14F-4D97-AF65-F5344CB8AC3E}">
        <p14:creationId xmlns:p14="http://schemas.microsoft.com/office/powerpoint/2010/main" val="293858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ab Specimen Courier Benefits During the COVID-19 Pandemic">
            <a:extLst>
              <a:ext uri="{FF2B5EF4-FFF2-40B4-BE49-F238E27FC236}">
                <a16:creationId xmlns:a16="http://schemas.microsoft.com/office/drawing/2014/main" id="{C34800A3-E346-966B-AAB7-9135EE2CF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350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4">
            <a:extLst>
              <a:ext uri="{FF2B5EF4-FFF2-40B4-BE49-F238E27FC236}">
                <a16:creationId xmlns:a16="http://schemas.microsoft.com/office/drawing/2014/main" id="{01C88948-67BC-733E-C618-FF9E78D94EB4}"/>
              </a:ext>
            </a:extLst>
          </p:cNvPr>
          <p:cNvSpPr txBox="1">
            <a:spLocks/>
          </p:cNvSpPr>
          <p:nvPr/>
        </p:nvSpPr>
        <p:spPr>
          <a:xfrm>
            <a:off x="0" y="1801027"/>
            <a:ext cx="6348413" cy="4140200"/>
          </a:xfrm>
          <a:prstGeom prst="rect">
            <a:avLst/>
          </a:prstGeom>
          <a:solidFill>
            <a:schemeClr val="accent2"/>
          </a:solidFill>
        </p:spPr>
        <p:txBody>
          <a:bodyPr lIns="1548000" tIns="2160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rtl="0">
              <a:buFont typeface="Arial" panose="020B0604020202020204" pitchFamily="34" charset="0"/>
              <a:buNone/>
            </a:pPr>
            <a:endParaRPr lang="en-GB" sz="2500" b="1" i="1" spc="70" dirty="0">
              <a:solidFill>
                <a:schemeClr val="bg2">
                  <a:lumMod val="20000"/>
                  <a:lumOff val="80000"/>
                  <a:alpha val="75000"/>
                </a:schemeClr>
              </a:solidFill>
              <a:cs typeface="Arial"/>
            </a:endParaRPr>
          </a:p>
          <a:p>
            <a:pPr marL="0" marR="5080" indent="0" rtl="0">
              <a:buFont typeface="Arial" panose="020B0604020202020204" pitchFamily="34" charset="0"/>
              <a:buNone/>
            </a:pPr>
            <a:endParaRPr lang="en-GB" sz="2500" b="1" i="1" dirty="0">
              <a:solidFill>
                <a:schemeClr val="bg2">
                  <a:lumMod val="20000"/>
                  <a:lumOff val="80000"/>
                  <a:alpha val="75000"/>
                </a:schemeClr>
              </a:solidFill>
              <a:cs typeface="Arial"/>
            </a:endParaRPr>
          </a:p>
          <a:p>
            <a:pPr marL="0" indent="0" rtl="0">
              <a:lnSpc>
                <a:spcPct val="125000"/>
              </a:lnSpc>
              <a:buFont typeface="Arial" panose="020B0604020202020204" pitchFamily="34" charset="0"/>
              <a:buNone/>
            </a:pPr>
            <a:endParaRPr lang="en-GB" sz="2500" b="1" dirty="0">
              <a:solidFill>
                <a:schemeClr val="bg2">
                  <a:alpha val="50000"/>
                </a:schemeClr>
              </a:solidFill>
            </a:endParaRPr>
          </a:p>
        </p:txBody>
      </p:sp>
      <p:sp>
        <p:nvSpPr>
          <p:cNvPr id="7" name="Title 1">
            <a:extLst>
              <a:ext uri="{FF2B5EF4-FFF2-40B4-BE49-F238E27FC236}">
                <a16:creationId xmlns:a16="http://schemas.microsoft.com/office/drawing/2014/main" id="{E148919F-B2A8-6AF1-585D-F44E05BFD8FD}"/>
              </a:ext>
            </a:extLst>
          </p:cNvPr>
          <p:cNvSpPr txBox="1">
            <a:spLocks/>
          </p:cNvSpPr>
          <p:nvPr/>
        </p:nvSpPr>
        <p:spPr>
          <a:xfrm>
            <a:off x="127110" y="2908279"/>
            <a:ext cx="485921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r>
              <a:rPr lang="en-GB" sz="5000" dirty="0">
                <a:solidFill>
                  <a:schemeClr val="bg1"/>
                </a:solidFill>
              </a:rPr>
              <a:t> THANK YOU</a:t>
            </a:r>
            <a:endParaRPr lang="en-GB" sz="5000" dirty="0"/>
          </a:p>
        </p:txBody>
      </p:sp>
      <p:sp>
        <p:nvSpPr>
          <p:cNvPr id="11" name="object 6" descr="Beige rectangle">
            <a:extLst>
              <a:ext uri="{FF2B5EF4-FFF2-40B4-BE49-F238E27FC236}">
                <a16:creationId xmlns:a16="http://schemas.microsoft.com/office/drawing/2014/main" id="{01B28444-BF1C-2C7F-17AC-BF5C7D39218F}"/>
              </a:ext>
            </a:extLst>
          </p:cNvPr>
          <p:cNvSpPr/>
          <p:nvPr/>
        </p:nvSpPr>
        <p:spPr>
          <a:xfrm>
            <a:off x="291403" y="3109182"/>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pPr rtl="0"/>
            <a:endParaRPr lang="en-GB" dirty="0"/>
          </a:p>
        </p:txBody>
      </p:sp>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en-GB"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rtlCol="0"/>
          <a:lstStyle/>
          <a:p>
            <a:pPr rtl="0"/>
            <a:fld id="{82EE24B5-652C-4DB5-B7C3-B5BBEC1280B1}" type="slidenum">
              <a:rPr lang="en-GB" smtClean="0"/>
              <a:t>3</a:t>
            </a:fld>
            <a:endParaRPr lang="en-GB"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a:stretch>
            <a:fillRect/>
          </a:stretch>
        </p:blipFill>
        <p:spPr>
          <a:xfrm>
            <a:off x="1339726" y="2708434"/>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a:stretch>
            <a:fillRect/>
          </a:stretch>
        </p:blipFill>
        <p:spPr>
          <a:xfrm>
            <a:off x="1339726" y="3483770"/>
            <a:ext cx="720000" cy="719999"/>
          </a:xfrm>
        </p:spPr>
      </p:pic>
      <p:pic>
        <p:nvPicPr>
          <p:cNvPr id="32" name="Picture Placeholder 31" descr="Check icon">
            <a:extLst>
              <a:ext uri="{FF2B5EF4-FFF2-40B4-BE49-F238E27FC236}">
                <a16:creationId xmlns:a16="http://schemas.microsoft.com/office/drawing/2014/main" id="{A80E0D18-9ED0-4449-BE73-35CBF01D1A4D}"/>
              </a:ext>
            </a:extLst>
          </p:cNvPr>
          <p:cNvPicPr>
            <a:picLocks noGrp="1" noChangeAspect="1"/>
          </p:cNvPicPr>
          <p:nvPr>
            <p:ph type="pic" sz="quarter" idx="24"/>
          </p:nvPr>
        </p:nvPicPr>
        <p:blipFill>
          <a:blip r:embed="rId3">
            <a:extLst>
              <a:ext uri="{28A0092B-C50C-407E-A947-70E740481C1C}">
                <a14:useLocalDpi xmlns:a14="http://schemas.microsoft.com/office/drawing/2010/main" val="0"/>
              </a:ext>
            </a:extLst>
          </a:blip>
          <a:srcRect/>
          <a:stretch>
            <a:fillRect/>
          </a:stretch>
        </p:blipFill>
        <p:spPr>
          <a:xfrm>
            <a:off x="1352475" y="4340930"/>
            <a:ext cx="720000" cy="719999"/>
          </a:xfrm>
        </p:spPr>
      </p:pic>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473385" y="2395266"/>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en-GB" dirty="0"/>
          </a:p>
        </p:txBody>
      </p:sp>
      <p:sp>
        <p:nvSpPr>
          <p:cNvPr id="11" name="Title 10">
            <a:extLst>
              <a:ext uri="{FF2B5EF4-FFF2-40B4-BE49-F238E27FC236}">
                <a16:creationId xmlns:a16="http://schemas.microsoft.com/office/drawing/2014/main" id="{ABB5DF54-2D8F-AD90-5C3F-AD9DF08FCCEC}"/>
              </a:ext>
            </a:extLst>
          </p:cNvPr>
          <p:cNvSpPr>
            <a:spLocks noGrp="1"/>
          </p:cNvSpPr>
          <p:nvPr>
            <p:ph type="title"/>
          </p:nvPr>
        </p:nvSpPr>
        <p:spPr>
          <a:xfrm>
            <a:off x="839788" y="417362"/>
            <a:ext cx="3179553" cy="964889"/>
          </a:xfrm>
        </p:spPr>
        <p:txBody>
          <a:bodyPr/>
          <a:lstStyle/>
          <a:p>
            <a:endParaRPr lang="en-GB" dirty="0"/>
          </a:p>
        </p:txBody>
      </p:sp>
      <p:pic>
        <p:nvPicPr>
          <p:cNvPr id="34" name="Picture 33">
            <a:extLst>
              <a:ext uri="{FF2B5EF4-FFF2-40B4-BE49-F238E27FC236}">
                <a16:creationId xmlns:a16="http://schemas.microsoft.com/office/drawing/2014/main" id="{30F2327C-DDCC-D089-4527-CC32A51E1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154"/>
            <a:ext cx="12192000" cy="6779342"/>
          </a:xfrm>
          <a:prstGeom prst="rect">
            <a:avLst/>
          </a:prstGeom>
        </p:spPr>
      </p:pic>
      <p:sp>
        <p:nvSpPr>
          <p:cNvPr id="35" name="object 3" descr="Beige rectangle">
            <a:extLst>
              <a:ext uri="{FF2B5EF4-FFF2-40B4-BE49-F238E27FC236}">
                <a16:creationId xmlns:a16="http://schemas.microsoft.com/office/drawing/2014/main" id="{71377425-CB06-AC7F-39EA-8B4D3F95E210}"/>
              </a:ext>
            </a:extLst>
          </p:cNvPr>
          <p:cNvSpPr/>
          <p:nvPr/>
        </p:nvSpPr>
        <p:spPr>
          <a:xfrm>
            <a:off x="319763" y="1529859"/>
            <a:ext cx="3636664" cy="5328141"/>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en-GB" dirty="0"/>
          </a:p>
        </p:txBody>
      </p:sp>
      <p:sp>
        <p:nvSpPr>
          <p:cNvPr id="36" name="object 6" descr="Blue rectangle">
            <a:extLst>
              <a:ext uri="{FF2B5EF4-FFF2-40B4-BE49-F238E27FC236}">
                <a16:creationId xmlns:a16="http://schemas.microsoft.com/office/drawing/2014/main" id="{794D2AA0-C347-C9B1-E8EC-E5AD8D119617}"/>
              </a:ext>
            </a:extLst>
          </p:cNvPr>
          <p:cNvSpPr/>
          <p:nvPr/>
        </p:nvSpPr>
        <p:spPr>
          <a:xfrm>
            <a:off x="579775" y="1557850"/>
            <a:ext cx="4762343" cy="5328141"/>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r>
              <a:rPr lang="en-US" b="1" dirty="0">
                <a:solidFill>
                  <a:schemeClr val="bg1"/>
                </a:solidFill>
                <a:latin typeface="Times New Roman" panose="02020603050405020304" pitchFamily="18" charset="0"/>
                <a:cs typeface="Times New Roman" panose="02020603050405020304" pitchFamily="18" charset="0"/>
              </a:rPr>
              <a:t>                       </a:t>
            </a:r>
          </a:p>
          <a:p>
            <a:pPr rtl="0"/>
            <a:r>
              <a:rPr lang="en-US" sz="2800" b="1" dirty="0">
                <a:solidFill>
                  <a:schemeClr val="bg1"/>
                </a:solidFill>
                <a:latin typeface="Times New Roman" panose="02020603050405020304" pitchFamily="18" charset="0"/>
                <a:cs typeface="Times New Roman" panose="02020603050405020304" pitchFamily="18" charset="0"/>
              </a:rPr>
              <a:t>   REQUIREMENTS</a:t>
            </a:r>
            <a:endParaRPr lang="en-GB" sz="2800" b="1" dirty="0">
              <a:solidFill>
                <a:schemeClr val="bg1"/>
              </a:solidFill>
              <a:latin typeface="Times New Roman" panose="02020603050405020304" pitchFamily="18" charset="0"/>
              <a:cs typeface="Times New Roman" panose="02020603050405020304" pitchFamily="18" charset="0"/>
            </a:endParaRPr>
          </a:p>
        </p:txBody>
      </p:sp>
      <p:sp>
        <p:nvSpPr>
          <p:cNvPr id="38" name="Title 2">
            <a:extLst>
              <a:ext uri="{FF2B5EF4-FFF2-40B4-BE49-F238E27FC236}">
                <a16:creationId xmlns:a16="http://schemas.microsoft.com/office/drawing/2014/main" id="{36A5720C-7E61-4EF4-5193-3E7F977CE9AD}"/>
              </a:ext>
            </a:extLst>
          </p:cNvPr>
          <p:cNvSpPr txBox="1">
            <a:spLocks/>
          </p:cNvSpPr>
          <p:nvPr/>
        </p:nvSpPr>
        <p:spPr>
          <a:xfrm>
            <a:off x="807321" y="1681914"/>
            <a:ext cx="7085677" cy="64477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endParaRPr lang="en-GB" sz="3000" dirty="0">
              <a:solidFill>
                <a:schemeClr val="bg1"/>
              </a:solidFill>
            </a:endParaRPr>
          </a:p>
        </p:txBody>
      </p:sp>
      <p:sp>
        <p:nvSpPr>
          <p:cNvPr id="39" name="Title 2">
            <a:extLst>
              <a:ext uri="{FF2B5EF4-FFF2-40B4-BE49-F238E27FC236}">
                <a16:creationId xmlns:a16="http://schemas.microsoft.com/office/drawing/2014/main" id="{2CAAC55D-0E8A-39C5-C972-9228CAEB5BDC}"/>
              </a:ext>
            </a:extLst>
          </p:cNvPr>
          <p:cNvSpPr txBox="1">
            <a:spLocks/>
          </p:cNvSpPr>
          <p:nvPr/>
        </p:nvSpPr>
        <p:spPr>
          <a:xfrm>
            <a:off x="750948" y="2616187"/>
            <a:ext cx="4514130" cy="3402776"/>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r>
              <a:rPr kumimoji="0" lang="en-GB" sz="1800" b="0" i="0" u="none" strike="noStrike" kern="1200" cap="none" spc="0" normalizeH="0" baseline="0" noProof="0" dirty="0">
                <a:ln>
                  <a:noFill/>
                </a:ln>
                <a:solidFill>
                  <a:schemeClr val="bg1"/>
                </a:solidFill>
                <a:effectLst/>
                <a:uLnTx/>
                <a:uFillTx/>
                <a:latin typeface="Arial Black"/>
              </a:rPr>
              <a:t>Courier management system is divided into two modules:</a:t>
            </a:r>
          </a:p>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r>
              <a:rPr kumimoji="0" lang="en-GB" sz="1800" b="0" i="0" u="none" strike="noStrike" kern="1200" cap="none" spc="0" normalizeH="0" baseline="0" noProof="0" dirty="0">
                <a:ln>
                  <a:noFill/>
                </a:ln>
                <a:solidFill>
                  <a:schemeClr val="bg1"/>
                </a:solidFill>
                <a:effectLst/>
                <a:uLnTx/>
                <a:uFillTx/>
                <a:latin typeface="Arial Black"/>
              </a:rPr>
              <a:t>1.Staff module</a:t>
            </a:r>
          </a:p>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r>
              <a:rPr kumimoji="0" lang="en-GB" sz="1800" b="0" i="0" u="none" strike="noStrike" kern="1200" cap="none" spc="0" normalizeH="0" baseline="0" noProof="0" dirty="0">
                <a:ln>
                  <a:noFill/>
                </a:ln>
                <a:solidFill>
                  <a:schemeClr val="bg1"/>
                </a:solidFill>
                <a:effectLst/>
                <a:uLnTx/>
                <a:uFillTx/>
                <a:latin typeface="Arial Black"/>
              </a:rPr>
              <a:t>2.Admin module</a:t>
            </a:r>
          </a:p>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endParaRPr kumimoji="0" lang="en-GB" sz="1800" b="0" i="0" u="none" strike="noStrike" kern="1200" cap="none" spc="0" normalizeH="0" baseline="0" noProof="0" dirty="0">
              <a:ln>
                <a:noFill/>
              </a:ln>
              <a:solidFill>
                <a:schemeClr val="bg1"/>
              </a:solidFill>
              <a:effectLst/>
              <a:uLnTx/>
              <a:uFillTx/>
              <a:latin typeface="Arial Black"/>
            </a:endParaRPr>
          </a:p>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r>
              <a:rPr kumimoji="0" lang="en-GB" sz="1800" b="0" i="0" u="none" strike="noStrike" kern="1200" cap="none" spc="0" normalizeH="0" baseline="0" noProof="0" dirty="0">
                <a:ln>
                  <a:noFill/>
                </a:ln>
                <a:solidFill>
                  <a:schemeClr val="bg1"/>
                </a:solidFill>
                <a:effectLst/>
                <a:uLnTx/>
                <a:uFillTx/>
                <a:latin typeface="Arial Black"/>
              </a:rPr>
              <a:t>Staff module details are:</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endParaRPr kumimoji="0" lang="en-GB" sz="1800" b="0" i="0" u="none" strike="noStrike" kern="1200" cap="none" spc="0" normalizeH="0" baseline="0" noProof="0" dirty="0">
              <a:ln>
                <a:noFill/>
              </a:ln>
              <a:solidFill>
                <a:schemeClr val="bg1"/>
              </a:solidFill>
              <a:effectLst/>
              <a:uLnTx/>
              <a:uFillTx/>
              <a:latin typeface="Arial Black"/>
            </a:endParaRP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Dashboard</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Add courier</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Change status of courier</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lang="en-GB" sz="1800" b="0" dirty="0">
                <a:solidFill>
                  <a:schemeClr val="bg1"/>
                </a:solidFill>
                <a:latin typeface="Arial Black"/>
              </a:rPr>
              <a:t>Search Courier</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lang="en-GB" sz="1800" b="0" dirty="0">
                <a:solidFill>
                  <a:schemeClr val="bg1"/>
                </a:solidFill>
                <a:latin typeface="Arial Black"/>
              </a:rPr>
              <a:t>Edit profile</a:t>
            </a:r>
            <a:endParaRPr kumimoji="0" lang="en-GB" sz="1800" b="0" i="0" u="none" strike="noStrike" kern="1200" cap="none" spc="0" normalizeH="0" baseline="0" noProof="0" dirty="0">
              <a:ln>
                <a:noFill/>
              </a:ln>
              <a:solidFill>
                <a:schemeClr val="bg1"/>
              </a:solidFill>
              <a:effectLst/>
              <a:uLnTx/>
              <a:uFillTx/>
              <a:latin typeface="Arial Black"/>
            </a:endParaRPr>
          </a:p>
          <a:p>
            <a:endParaRPr lang="en-GB" sz="3000" dirty="0">
              <a:solidFill>
                <a:schemeClr val="bg1"/>
              </a:solidFill>
            </a:endParaRPr>
          </a:p>
        </p:txBody>
      </p:sp>
    </p:spTree>
    <p:extLst>
      <p:ext uri="{BB962C8B-B14F-4D97-AF65-F5344CB8AC3E}">
        <p14:creationId xmlns:p14="http://schemas.microsoft.com/office/powerpoint/2010/main" val="2824039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rtlCol="0"/>
          <a:lstStyle/>
          <a:p>
            <a:pPr rtl="0"/>
            <a:fld id="{82EE24B5-652C-4DB5-B7C3-B5BBEC1280B1}" type="slidenum">
              <a:rPr lang="en-GB" smtClean="0"/>
              <a:t>4</a:t>
            </a:fld>
            <a:endParaRPr lang="en-GB" dirty="0"/>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flipV="1">
            <a:off x="6892776" y="2384428"/>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pPr rtl="0"/>
            <a:endParaRPr lang="en-GB" dirty="0"/>
          </a:p>
        </p:txBody>
      </p:sp>
      <p:sp>
        <p:nvSpPr>
          <p:cNvPr id="18" name="Title 17">
            <a:extLst>
              <a:ext uri="{FF2B5EF4-FFF2-40B4-BE49-F238E27FC236}">
                <a16:creationId xmlns:a16="http://schemas.microsoft.com/office/drawing/2014/main" id="{9528D9A9-4004-3D7C-D2F5-B707826F3B12}"/>
              </a:ext>
            </a:extLst>
          </p:cNvPr>
          <p:cNvSpPr>
            <a:spLocks noGrp="1"/>
          </p:cNvSpPr>
          <p:nvPr>
            <p:ph type="title"/>
          </p:nvPr>
        </p:nvSpPr>
        <p:spPr/>
        <p:txBody>
          <a:bodyPr/>
          <a:lstStyle/>
          <a:p>
            <a:endParaRPr lang="en-GB"/>
          </a:p>
        </p:txBody>
      </p:sp>
      <p:pic>
        <p:nvPicPr>
          <p:cNvPr id="21" name="Picture 20">
            <a:extLst>
              <a:ext uri="{FF2B5EF4-FFF2-40B4-BE49-F238E27FC236}">
                <a16:creationId xmlns:a16="http://schemas.microsoft.com/office/drawing/2014/main" id="{C281EAC6-CD4F-AB4C-4849-2397D4802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7148"/>
          </a:xfrm>
          <a:prstGeom prst="rect">
            <a:avLst/>
          </a:prstGeom>
        </p:spPr>
      </p:pic>
      <p:sp>
        <p:nvSpPr>
          <p:cNvPr id="22" name="object 3" descr="Beige rectangle">
            <a:extLst>
              <a:ext uri="{FF2B5EF4-FFF2-40B4-BE49-F238E27FC236}">
                <a16:creationId xmlns:a16="http://schemas.microsoft.com/office/drawing/2014/main" id="{52B95A2F-51A9-691C-AF9A-3F94A1FE15EA}"/>
              </a:ext>
            </a:extLst>
          </p:cNvPr>
          <p:cNvSpPr/>
          <p:nvPr/>
        </p:nvSpPr>
        <p:spPr>
          <a:xfrm>
            <a:off x="8420519" y="1103396"/>
            <a:ext cx="3848518" cy="5773752"/>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pPr rtl="0"/>
            <a:endParaRPr lang="en-GB" dirty="0"/>
          </a:p>
        </p:txBody>
      </p:sp>
      <p:sp>
        <p:nvSpPr>
          <p:cNvPr id="23" name="object 6" descr="Blue rectangle">
            <a:extLst>
              <a:ext uri="{FF2B5EF4-FFF2-40B4-BE49-F238E27FC236}">
                <a16:creationId xmlns:a16="http://schemas.microsoft.com/office/drawing/2014/main" id="{9263A282-A7E1-30A6-A2C5-F8F8CDB4C049}"/>
              </a:ext>
            </a:extLst>
          </p:cNvPr>
          <p:cNvSpPr/>
          <p:nvPr/>
        </p:nvSpPr>
        <p:spPr>
          <a:xfrm>
            <a:off x="7285055" y="1162389"/>
            <a:ext cx="4832896" cy="5773752"/>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rtl="0"/>
            <a:endParaRPr lang="en-GB" dirty="0"/>
          </a:p>
        </p:txBody>
      </p:sp>
      <p:sp>
        <p:nvSpPr>
          <p:cNvPr id="24" name="Title 1">
            <a:extLst>
              <a:ext uri="{FF2B5EF4-FFF2-40B4-BE49-F238E27FC236}">
                <a16:creationId xmlns:a16="http://schemas.microsoft.com/office/drawing/2014/main" id="{AD3B1273-E391-057E-347E-BE0556625E6F}"/>
              </a:ext>
            </a:extLst>
          </p:cNvPr>
          <p:cNvSpPr txBox="1">
            <a:spLocks/>
          </p:cNvSpPr>
          <p:nvPr/>
        </p:nvSpPr>
        <p:spPr>
          <a:xfrm>
            <a:off x="7486440" y="1243468"/>
            <a:ext cx="442122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endParaRPr lang="en-GB" dirty="0"/>
          </a:p>
        </p:txBody>
      </p:sp>
      <p:sp>
        <p:nvSpPr>
          <p:cNvPr id="25" name="Title 1">
            <a:extLst>
              <a:ext uri="{FF2B5EF4-FFF2-40B4-BE49-F238E27FC236}">
                <a16:creationId xmlns:a16="http://schemas.microsoft.com/office/drawing/2014/main" id="{964E096D-095C-6DC3-1344-B5DB8777F1C7}"/>
              </a:ext>
            </a:extLst>
          </p:cNvPr>
          <p:cNvSpPr txBox="1">
            <a:spLocks/>
          </p:cNvSpPr>
          <p:nvPr/>
        </p:nvSpPr>
        <p:spPr>
          <a:xfrm>
            <a:off x="7237922" y="1505279"/>
            <a:ext cx="4759810" cy="2594448"/>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Pct val="100000"/>
              <a:buFont typeface="Arial" pitchFamily="34"/>
              <a:buNone/>
              <a:tabLst/>
              <a:defRPr/>
            </a:pPr>
            <a:r>
              <a:rPr kumimoji="0" lang="en-GB" sz="1800" b="0" i="0" u="none" strike="noStrike" kern="1200" cap="none" spc="0" normalizeH="0" baseline="0" noProof="0" dirty="0">
                <a:ln>
                  <a:noFill/>
                </a:ln>
                <a:solidFill>
                  <a:schemeClr val="bg1"/>
                </a:solidFill>
                <a:effectLst/>
                <a:uLnTx/>
                <a:uFillTx/>
                <a:latin typeface="Arial Black"/>
              </a:rPr>
              <a:t>Admin Module details:</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endParaRPr kumimoji="0" lang="en-GB" sz="1800" b="0" i="0" u="none" strike="noStrike" kern="1200" cap="none" spc="0" normalizeH="0" baseline="0" noProof="0" dirty="0">
              <a:ln>
                <a:noFill/>
              </a:ln>
              <a:solidFill>
                <a:schemeClr val="bg1"/>
              </a:solidFill>
              <a:effectLst/>
              <a:uLnTx/>
              <a:uFillTx/>
              <a:latin typeface="Arial Black"/>
            </a:endParaRP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Dashboard</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Add branch details</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Add staff details</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Manage branch details</a:t>
            </a:r>
          </a:p>
          <a:p>
            <a:pPr marL="285750" marR="0" lvl="0" indent="-285750" algn="l" defTabSz="914400" rtl="0" eaLnBrk="1" fontAlgn="auto" latinLnBrk="0" hangingPunct="1">
              <a:lnSpc>
                <a:spcPct val="100000"/>
              </a:lnSpc>
              <a:spcBef>
                <a:spcPts val="0"/>
              </a:spcBef>
              <a:spcAft>
                <a:spcPts val="0"/>
              </a:spcAft>
              <a:buClrTx/>
              <a:buSzPct val="100000"/>
              <a:buFont typeface="Arial" pitchFamily="34"/>
              <a:buChar char="•"/>
              <a:tabLst/>
              <a:defRPr/>
            </a:pPr>
            <a:r>
              <a:rPr kumimoji="0" lang="en-GB" sz="1800" b="0" i="0" u="none" strike="noStrike" kern="1200" cap="none" spc="0" normalizeH="0" baseline="0" noProof="0" dirty="0">
                <a:ln>
                  <a:noFill/>
                </a:ln>
                <a:solidFill>
                  <a:schemeClr val="bg1"/>
                </a:solidFill>
                <a:effectLst/>
                <a:uLnTx/>
                <a:uFillTx/>
                <a:latin typeface="Arial Black"/>
              </a:rPr>
              <a:t>Admin can view the staff and courier details</a:t>
            </a:r>
          </a:p>
          <a:p>
            <a:endParaRPr lang="en-GB" dirty="0"/>
          </a:p>
        </p:txBody>
      </p:sp>
    </p:spTree>
    <p:extLst>
      <p:ext uri="{BB962C8B-B14F-4D97-AF65-F5344CB8AC3E}">
        <p14:creationId xmlns:p14="http://schemas.microsoft.com/office/powerpoint/2010/main" val="329896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B105-05C6-5D8B-8C19-AD11E470271D}"/>
              </a:ext>
            </a:extLst>
          </p:cNvPr>
          <p:cNvSpPr>
            <a:spLocks noGrp="1"/>
          </p:cNvSpPr>
          <p:nvPr>
            <p:ph type="title"/>
          </p:nvPr>
        </p:nvSpPr>
        <p:spPr>
          <a:xfrm>
            <a:off x="200691" y="3066133"/>
            <a:ext cx="3932237" cy="1302111"/>
          </a:xfrm>
        </p:spPr>
        <p:txBody>
          <a:bodyPr>
            <a:normAutofit/>
          </a:bodyPr>
          <a:lstStyle/>
          <a:p>
            <a:r>
              <a:rPr lang="en-GB" sz="4000" dirty="0"/>
              <a:t>FEATURES</a:t>
            </a:r>
          </a:p>
        </p:txBody>
      </p:sp>
      <p:sp>
        <p:nvSpPr>
          <p:cNvPr id="3" name="Text Placeholder 2">
            <a:extLst>
              <a:ext uri="{FF2B5EF4-FFF2-40B4-BE49-F238E27FC236}">
                <a16:creationId xmlns:a16="http://schemas.microsoft.com/office/drawing/2014/main" id="{8F78DF1A-C08A-E0A0-8486-C77ED0BD15FE}"/>
              </a:ext>
            </a:extLst>
          </p:cNvPr>
          <p:cNvSpPr>
            <a:spLocks noGrp="1"/>
          </p:cNvSpPr>
          <p:nvPr>
            <p:ph type="body" sz="half" idx="2"/>
          </p:nvPr>
        </p:nvSpPr>
        <p:spPr>
          <a:xfrm>
            <a:off x="6320857" y="1759974"/>
            <a:ext cx="4057961" cy="2841523"/>
          </a:xfrm>
        </p:spPr>
        <p:txBody>
          <a:bodyPr/>
          <a:lstStyle/>
          <a:p>
            <a:pPr marL="285750" lvl="0" indent="-285750">
              <a:buFont typeface="Wingdings" panose="05000000000000000000" pitchFamily="2" charset="2"/>
              <a:buChar char="§"/>
            </a:pPr>
            <a:r>
              <a:rPr lang="en-GB" sz="1800" dirty="0">
                <a:latin typeface="Times New Roman" panose="02020603050405020304" pitchFamily="18" charset="0"/>
                <a:cs typeface="Times New Roman" panose="02020603050405020304" pitchFamily="18" charset="0"/>
              </a:rPr>
              <a:t>Easy to add courier details</a:t>
            </a:r>
          </a:p>
          <a:p>
            <a:pPr marL="285750" lvl="0" indent="-285750">
              <a:buFont typeface="Wingdings" panose="05000000000000000000" pitchFamily="2" charset="2"/>
              <a:buChar char="§"/>
            </a:pPr>
            <a:r>
              <a:rPr lang="en-GB" sz="1800" dirty="0">
                <a:latin typeface="Times New Roman" panose="02020603050405020304" pitchFamily="18" charset="0"/>
                <a:cs typeface="Times New Roman" panose="02020603050405020304" pitchFamily="18" charset="0"/>
              </a:rPr>
              <a:t>See the reports</a:t>
            </a:r>
          </a:p>
          <a:p>
            <a:pPr marL="285750" lvl="0" indent="-285750">
              <a:buFont typeface="Wingdings" panose="05000000000000000000" pitchFamily="2" charset="2"/>
              <a:buChar char="§"/>
            </a:pPr>
            <a:r>
              <a:rPr lang="en-GB" sz="1800" dirty="0">
                <a:latin typeface="Times New Roman" panose="02020603050405020304" pitchFamily="18" charset="0"/>
                <a:cs typeface="Times New Roman" panose="02020603050405020304" pitchFamily="18" charset="0"/>
              </a:rPr>
              <a:t>Updates</a:t>
            </a:r>
          </a:p>
          <a:p>
            <a:pPr marL="285750" lvl="0" indent="-285750">
              <a:buFont typeface="Wingdings" panose="05000000000000000000" pitchFamily="2" charset="2"/>
              <a:buChar char="§"/>
            </a:pPr>
            <a:r>
              <a:rPr lang="en-GB" sz="1800" dirty="0">
                <a:latin typeface="Times New Roman" panose="02020603050405020304" pitchFamily="18" charset="0"/>
                <a:cs typeface="Times New Roman" panose="02020603050405020304" pitchFamily="18" charset="0"/>
              </a:rPr>
              <a:t>Change status of courier</a:t>
            </a:r>
          </a:p>
          <a:p>
            <a:pPr marL="285750" indent="-28575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It is the most software application for managing courier management.</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new system is totally computerized system.</a:t>
            </a:r>
            <a:endParaRPr lang="en-GB"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endParaRPr lang="en-GB" sz="1600"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3663690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6E26E-142A-67F3-750B-4B48B26A1C6C}"/>
              </a:ext>
            </a:extLst>
          </p:cNvPr>
          <p:cNvSpPr>
            <a:spLocks noGrp="1"/>
          </p:cNvSpPr>
          <p:nvPr>
            <p:ph type="title"/>
          </p:nvPr>
        </p:nvSpPr>
        <p:spPr>
          <a:xfrm>
            <a:off x="112201" y="2944918"/>
            <a:ext cx="3932237" cy="1302111"/>
          </a:xfrm>
        </p:spPr>
        <p:txBody>
          <a:bodyPr>
            <a:normAutofit fontScale="90000"/>
          </a:bodyPr>
          <a:lstStyle/>
          <a:p>
            <a:br>
              <a:rPr lang="en-US" sz="3200" b="1" dirty="0">
                <a:effectLst/>
                <a:latin typeface="Times New Roman" panose="02020603050405020304" pitchFamily="18" charset="0"/>
                <a:ea typeface="Times New Roman" panose="02020603050405020304" pitchFamily="18" charset="0"/>
              </a:rPr>
            </a:br>
            <a:br>
              <a:rPr lang="en-US" sz="3200" b="1" dirty="0">
                <a:effectLst/>
                <a:latin typeface="Times New Roman" panose="02020603050405020304" pitchFamily="18" charset="0"/>
                <a:ea typeface="Times New Roman" panose="02020603050405020304" pitchFamily="18" charset="0"/>
              </a:rPr>
            </a:br>
            <a:br>
              <a:rPr lang="en-US" sz="3200" b="1" dirty="0">
                <a:effectLst/>
                <a:latin typeface="Times New Roman" panose="02020603050405020304" pitchFamily="18" charset="0"/>
                <a:ea typeface="Times New Roman" panose="02020603050405020304" pitchFamily="18" charset="0"/>
              </a:rPr>
            </a:br>
            <a:r>
              <a:rPr lang="en-US" sz="3200" b="1" dirty="0">
                <a:effectLst/>
                <a:latin typeface="Times New Roman" panose="02020603050405020304" pitchFamily="18" charset="0"/>
                <a:ea typeface="Times New Roman" panose="02020603050405020304" pitchFamily="18" charset="0"/>
              </a:rPr>
              <a:t>TECHNICAL ASPECTS</a:t>
            </a:r>
            <a:endParaRPr lang="en-GB" dirty="0"/>
          </a:p>
        </p:txBody>
      </p:sp>
      <p:sp>
        <p:nvSpPr>
          <p:cNvPr id="3" name="Text Placeholder 2">
            <a:extLst>
              <a:ext uri="{FF2B5EF4-FFF2-40B4-BE49-F238E27FC236}">
                <a16:creationId xmlns:a16="http://schemas.microsoft.com/office/drawing/2014/main" id="{D2DFB86B-A36B-9D54-D15C-0E80EAE4E082}"/>
              </a:ext>
            </a:extLst>
          </p:cNvPr>
          <p:cNvSpPr>
            <a:spLocks noGrp="1"/>
          </p:cNvSpPr>
          <p:nvPr>
            <p:ph type="body" sz="half" idx="2"/>
          </p:nvPr>
        </p:nvSpPr>
        <p:spPr>
          <a:xfrm>
            <a:off x="6507670" y="1997766"/>
            <a:ext cx="4057961" cy="1431234"/>
          </a:xfrm>
        </p:spPr>
        <p:txBody>
          <a:bodyPr>
            <a:normAutofit fontScale="25000" lnSpcReduction="20000"/>
          </a:bodyPr>
          <a:lstStyle/>
          <a:p>
            <a:r>
              <a:rPr lang="en-US" sz="8000" i="1" dirty="0">
                <a:effectLst/>
                <a:latin typeface="Times New Roman" panose="02020603050405020304" pitchFamily="18" charset="0"/>
                <a:ea typeface="Times New Roman" panose="02020603050405020304" pitchFamily="18" charset="0"/>
              </a:rPr>
              <a:t>F</a:t>
            </a:r>
            <a:r>
              <a:rPr lang="en-US" sz="8000" i="1" dirty="0">
                <a:latin typeface="Times New Roman" panose="02020603050405020304" pitchFamily="18" charset="0"/>
                <a:ea typeface="Times New Roman" panose="02020603050405020304" pitchFamily="18" charset="0"/>
              </a:rPr>
              <a:t>ront end</a:t>
            </a:r>
          </a:p>
          <a:p>
            <a:endParaRPr lang="en-US" sz="8000" i="1" dirty="0">
              <a:latin typeface="Times New Roman" panose="02020603050405020304" pitchFamily="18" charset="0"/>
              <a:ea typeface="Times New Roman" panose="02020603050405020304" pitchFamily="18" charset="0"/>
            </a:endParaRPr>
          </a:p>
          <a:p>
            <a:r>
              <a:rPr lang="en-US" sz="8000" i="1" dirty="0">
                <a:effectLst/>
                <a:latin typeface="Times New Roman" panose="02020603050405020304" pitchFamily="18" charset="0"/>
                <a:ea typeface="Times New Roman" panose="02020603050405020304" pitchFamily="18" charset="0"/>
              </a:rPr>
              <a:t>    HTML</a:t>
            </a:r>
          </a:p>
          <a:p>
            <a:r>
              <a:rPr lang="en-GB" sz="8000" dirty="0">
                <a:effectLst/>
                <a:latin typeface="Times New Roman" panose="02020603050405020304" pitchFamily="18" charset="0"/>
                <a:ea typeface="Times New Roman" panose="02020603050405020304" pitchFamily="18" charset="0"/>
              </a:rPr>
              <a:t>    CSS</a:t>
            </a:r>
          </a:p>
          <a:p>
            <a:r>
              <a:rPr lang="en-GB" sz="8000" dirty="0">
                <a:effectLst/>
                <a:latin typeface="Times New Roman" panose="02020603050405020304" pitchFamily="18" charset="0"/>
                <a:ea typeface="Times New Roman" panose="02020603050405020304" pitchFamily="18" charset="0"/>
              </a:rPr>
              <a:t>   BOOTSTRAP</a:t>
            </a:r>
          </a:p>
          <a:p>
            <a:r>
              <a:rPr lang="en-GB" sz="8000" dirty="0">
                <a:latin typeface="Times New Roman" panose="02020603050405020304" pitchFamily="18" charset="0"/>
                <a:ea typeface="Times New Roman" panose="02020603050405020304" pitchFamily="18" charset="0"/>
              </a:rPr>
              <a:t>Back end</a:t>
            </a:r>
          </a:p>
          <a:p>
            <a:r>
              <a:rPr lang="en-GB" sz="8000" dirty="0">
                <a:latin typeface="Times New Roman" panose="02020603050405020304" pitchFamily="18" charset="0"/>
                <a:ea typeface="Times New Roman" panose="02020603050405020304" pitchFamily="18" charset="0"/>
              </a:rPr>
              <a:t> </a:t>
            </a:r>
          </a:p>
          <a:p>
            <a:r>
              <a:rPr lang="en-GB" sz="8000" dirty="0">
                <a:latin typeface="Times New Roman" panose="02020603050405020304" pitchFamily="18" charset="0"/>
                <a:ea typeface="Times New Roman" panose="02020603050405020304" pitchFamily="18" charset="0"/>
              </a:rPr>
              <a:t>Python Django</a:t>
            </a:r>
          </a:p>
          <a:p>
            <a:endParaRPr lang="en-GB" sz="8000" dirty="0">
              <a:latin typeface="Times New Roman" panose="02020603050405020304" pitchFamily="18" charset="0"/>
              <a:ea typeface="Times New Roman" panose="02020603050405020304" pitchFamily="18" charset="0"/>
            </a:endParaRPr>
          </a:p>
          <a:p>
            <a:r>
              <a:rPr lang="en-GB" sz="8000" dirty="0">
                <a:latin typeface="Times New Roman" panose="02020603050405020304" pitchFamily="18" charset="0"/>
                <a:ea typeface="Times New Roman" panose="02020603050405020304" pitchFamily="18" charset="0"/>
              </a:rPr>
              <a:t>Database</a:t>
            </a:r>
          </a:p>
          <a:p>
            <a:r>
              <a:rPr lang="en-GB" sz="8000" dirty="0">
                <a:latin typeface="Times New Roman" panose="02020603050405020304" pitchFamily="18" charset="0"/>
                <a:ea typeface="Times New Roman" panose="02020603050405020304" pitchFamily="18" charset="0"/>
              </a:rPr>
              <a:t>SQLite3</a:t>
            </a:r>
          </a:p>
          <a:p>
            <a:endParaRPr lang="en-GB" sz="8000" dirty="0">
              <a:effectLst/>
              <a:latin typeface="Times New Roman" panose="02020603050405020304" pitchFamily="18" charset="0"/>
              <a:ea typeface="Times New Roman" panose="02020603050405020304" pitchFamily="18" charset="0"/>
            </a:endParaRPr>
          </a:p>
          <a:p>
            <a:r>
              <a:rPr lang="en-US" sz="8000" dirty="0" err="1">
                <a:effectLst/>
                <a:latin typeface="Times New Roman" panose="02020603050405020304" pitchFamily="18" charset="0"/>
                <a:ea typeface="Times New Roman" panose="02020603050405020304" pitchFamily="18" charset="0"/>
                <a:cs typeface="Times New Roman" panose="02020603050405020304" pitchFamily="18" charset="0"/>
              </a:rPr>
              <a:t>Jazzmin</a:t>
            </a:r>
            <a:endParaRPr lang="en-GB" sz="8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GB" sz="8000" dirty="0">
              <a:effectLst/>
              <a:latin typeface="Times New Roman" panose="02020603050405020304" pitchFamily="18" charset="0"/>
              <a:ea typeface="Times New Roman" panose="02020603050405020304" pitchFamily="18" charset="0"/>
            </a:endParaRPr>
          </a:p>
          <a:p>
            <a:endParaRPr lang="en-GB" sz="8000" dirty="0">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
            </a:pPr>
            <a:endParaRPr lang="en-GB" sz="80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E9932CF0-949E-FA67-4846-FF9992D0284A}"/>
              </a:ext>
            </a:extLst>
          </p:cNvPr>
          <p:cNvSpPr>
            <a:spLocks noGrp="1"/>
          </p:cNvSpPr>
          <p:nvPr>
            <p:ph type="sldNum" sz="quarter" idx="12"/>
          </p:nvPr>
        </p:nvSpPr>
        <p:spPr/>
        <p:txBody>
          <a:bodyPr/>
          <a:lstStyle/>
          <a:p>
            <a:pPr rtl="0"/>
            <a:fld id="{82EE24B5-652C-4DB5-B7C3-B5BBEC1280B1}" type="slidenum">
              <a:rPr lang="en-GB" noProof="0" smtClean="0"/>
              <a:t>6</a:t>
            </a:fld>
            <a:endParaRPr lang="en-GB" noProof="0" dirty="0"/>
          </a:p>
        </p:txBody>
      </p:sp>
    </p:spTree>
    <p:extLst>
      <p:ext uri="{BB962C8B-B14F-4D97-AF65-F5344CB8AC3E}">
        <p14:creationId xmlns:p14="http://schemas.microsoft.com/office/powerpoint/2010/main" val="1624759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8468-E601-66FD-BE3C-1D7491A6F3C8}"/>
              </a:ext>
            </a:extLst>
          </p:cNvPr>
          <p:cNvSpPr>
            <a:spLocks noGrp="1"/>
          </p:cNvSpPr>
          <p:nvPr>
            <p:ph type="title"/>
          </p:nvPr>
        </p:nvSpPr>
        <p:spPr>
          <a:xfrm>
            <a:off x="137652" y="374959"/>
            <a:ext cx="10518058" cy="647598"/>
          </a:xfrm>
        </p:spPr>
        <p:txBody>
          <a:bodyPr/>
          <a:lstStyle/>
          <a:p>
            <a:r>
              <a:rPr lang="en-GB" dirty="0"/>
              <a:t>CLASS DIAGRAM</a:t>
            </a:r>
          </a:p>
        </p:txBody>
      </p:sp>
      <p:sp>
        <p:nvSpPr>
          <p:cNvPr id="4" name="Slide Number Placeholder 3">
            <a:extLst>
              <a:ext uri="{FF2B5EF4-FFF2-40B4-BE49-F238E27FC236}">
                <a16:creationId xmlns:a16="http://schemas.microsoft.com/office/drawing/2014/main" id="{48275D4A-308C-AB3F-E184-F3666C7036B1}"/>
              </a:ext>
            </a:extLst>
          </p:cNvPr>
          <p:cNvSpPr>
            <a:spLocks noGrp="1"/>
          </p:cNvSpPr>
          <p:nvPr>
            <p:ph type="sldNum" sz="quarter" idx="12"/>
          </p:nvPr>
        </p:nvSpPr>
        <p:spPr/>
        <p:txBody>
          <a:bodyPr/>
          <a:lstStyle/>
          <a:p>
            <a:pPr rtl="0"/>
            <a:fld id="{82EE24B5-652C-4DB5-B7C3-B5BBEC1280B1}" type="slidenum">
              <a:rPr lang="en-GB" noProof="0" smtClean="0"/>
              <a:t>7</a:t>
            </a:fld>
            <a:endParaRPr lang="en-GB" noProof="0" dirty="0"/>
          </a:p>
        </p:txBody>
      </p:sp>
      <p:pic>
        <p:nvPicPr>
          <p:cNvPr id="14" name="Content Placeholder 13">
            <a:extLst>
              <a:ext uri="{FF2B5EF4-FFF2-40B4-BE49-F238E27FC236}">
                <a16:creationId xmlns:a16="http://schemas.microsoft.com/office/drawing/2014/main" id="{F80C8CA9-C8BB-A108-5EBC-B082277EC0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3857" y="36871"/>
            <a:ext cx="8230491" cy="6784258"/>
          </a:xfrm>
        </p:spPr>
      </p:pic>
    </p:spTree>
    <p:extLst>
      <p:ext uri="{BB962C8B-B14F-4D97-AF65-F5344CB8AC3E}">
        <p14:creationId xmlns:p14="http://schemas.microsoft.com/office/powerpoint/2010/main" val="3618474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6183-2987-E129-0D55-0AC3ADE708B4}"/>
              </a:ext>
            </a:extLst>
          </p:cNvPr>
          <p:cNvSpPr>
            <a:spLocks noGrp="1"/>
          </p:cNvSpPr>
          <p:nvPr>
            <p:ph type="title"/>
          </p:nvPr>
        </p:nvSpPr>
        <p:spPr>
          <a:xfrm>
            <a:off x="0" y="2878015"/>
            <a:ext cx="3932237" cy="1302111"/>
          </a:xfrm>
        </p:spPr>
        <p:txBody>
          <a:bodyPr/>
          <a:lstStyle/>
          <a:p>
            <a:r>
              <a:rPr lang="en-GB" dirty="0">
                <a:latin typeface="Times New Roman" panose="02020603050405020304" pitchFamily="18" charset="0"/>
                <a:cs typeface="Times New Roman" panose="02020603050405020304" pitchFamily="18" charset="0"/>
              </a:rPr>
              <a:t>CHALLENGES</a:t>
            </a:r>
          </a:p>
        </p:txBody>
      </p:sp>
      <p:sp>
        <p:nvSpPr>
          <p:cNvPr id="3" name="Text Placeholder 2">
            <a:extLst>
              <a:ext uri="{FF2B5EF4-FFF2-40B4-BE49-F238E27FC236}">
                <a16:creationId xmlns:a16="http://schemas.microsoft.com/office/drawing/2014/main" id="{F884F5B3-A16C-0183-4664-C59864A27279}"/>
              </a:ext>
            </a:extLst>
          </p:cNvPr>
          <p:cNvSpPr>
            <a:spLocks noGrp="1"/>
          </p:cNvSpPr>
          <p:nvPr>
            <p:ph type="body" sz="half" idx="2"/>
          </p:nvPr>
        </p:nvSpPr>
        <p:spPr>
          <a:xfrm>
            <a:off x="6096000" y="1369677"/>
            <a:ext cx="4057961" cy="1431234"/>
          </a:xfrm>
        </p:spPr>
        <p:txBody>
          <a:bodyPr/>
          <a:lstStyle/>
          <a:p>
            <a:pPr lvl="0"/>
            <a:endParaRPr lang="en-US" sz="1600" b="1" i="1" dirty="0">
              <a:latin typeface="Times New Roman" pitchFamily="18"/>
            </a:endParaRPr>
          </a:p>
          <a:p>
            <a:pPr marL="285750" lvl="0" indent="-285750">
              <a:buFont typeface="Wingdings" panose="05000000000000000000" pitchFamily="2" charset="2"/>
              <a:buChar char="§"/>
            </a:pPr>
            <a:r>
              <a:rPr lang="en-US" b="1" i="1" dirty="0">
                <a:latin typeface="Times New Roman" pitchFamily="18"/>
              </a:rPr>
              <a:t>User Interface</a:t>
            </a:r>
            <a:endParaRPr lang="en-GB" sz="1600" dirty="0">
              <a:latin typeface="Times New Roman" pitchFamily="18"/>
            </a:endParaRPr>
          </a:p>
          <a:p>
            <a:pPr marL="285750" lvl="0" indent="-285750">
              <a:buFont typeface="Wingdings" panose="05000000000000000000" pitchFamily="2" charset="2"/>
              <a:buChar char="§"/>
            </a:pPr>
            <a:r>
              <a:rPr lang="en-US" sz="1600" b="1" i="1" dirty="0">
                <a:latin typeface="Times New Roman" pitchFamily="18"/>
              </a:rPr>
              <a:t>Validation Mechanisms </a:t>
            </a:r>
            <a:endParaRPr lang="en-GB" sz="1600" dirty="0">
              <a:latin typeface="Times New Roman" pitchFamily="18"/>
            </a:endParaRPr>
          </a:p>
          <a:p>
            <a:pPr marL="285750" lvl="0" indent="-285750">
              <a:buFont typeface="Wingdings" panose="05000000000000000000" pitchFamily="2" charset="2"/>
              <a:buChar char="§"/>
            </a:pPr>
            <a:endParaRPr lang="en-GB" sz="1600" dirty="0">
              <a:latin typeface="Times New Roman" pitchFamily="18"/>
            </a:endParaRPr>
          </a:p>
          <a:p>
            <a:endParaRPr lang="en-GB" dirty="0"/>
          </a:p>
        </p:txBody>
      </p:sp>
    </p:spTree>
    <p:extLst>
      <p:ext uri="{BB962C8B-B14F-4D97-AF65-F5344CB8AC3E}">
        <p14:creationId xmlns:p14="http://schemas.microsoft.com/office/powerpoint/2010/main" val="67995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2B744-DF14-367C-964D-0AE1936C374F}"/>
              </a:ext>
            </a:extLst>
          </p:cNvPr>
          <p:cNvSpPr>
            <a:spLocks noGrp="1"/>
          </p:cNvSpPr>
          <p:nvPr>
            <p:ph type="title"/>
          </p:nvPr>
        </p:nvSpPr>
        <p:spPr>
          <a:xfrm>
            <a:off x="240021" y="3679942"/>
            <a:ext cx="3932237" cy="1302111"/>
          </a:xfrm>
        </p:spPr>
        <p:txBody>
          <a:bodyPr/>
          <a:lstStyle/>
          <a:p>
            <a:r>
              <a:rPr lang="en-GB" dirty="0"/>
              <a:t> </a:t>
            </a:r>
            <a:r>
              <a:rPr lang="en-US" sz="2800" b="1" kern="0" dirty="0">
                <a:effectLst/>
                <a:latin typeface="Times New Roman" panose="02020603050405020304" pitchFamily="18" charset="0"/>
                <a:ea typeface="Times New Roman" panose="02020603050405020304" pitchFamily="18" charset="0"/>
              </a:rPr>
              <a:t>SCREENSHOTS</a:t>
            </a:r>
            <a:br>
              <a:rPr lang="en-GB" sz="2800" b="1" kern="0" dirty="0">
                <a:effectLst/>
                <a:latin typeface="Times New Roman" panose="02020603050405020304" pitchFamily="18" charset="0"/>
                <a:ea typeface="Times New Roman" panose="02020603050405020304" pitchFamily="18" charset="0"/>
              </a:rPr>
            </a:br>
            <a:endParaRPr lang="en-GB" sz="2800" dirty="0"/>
          </a:p>
        </p:txBody>
      </p:sp>
    </p:spTree>
    <p:extLst>
      <p:ext uri="{BB962C8B-B14F-4D97-AF65-F5344CB8AC3E}">
        <p14:creationId xmlns:p14="http://schemas.microsoft.com/office/powerpoint/2010/main" val="35280436"/>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5087805_TF45022061.potx" id="{224715C8-7543-4197-92BC-BD1A4F5FD61B}" vid="{9174FC19-62E9-46C2-B5AC-8EA9644EAF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2.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118CE8-9293-4220-BA3B-5D353B13ABC9}">
  <ds:schemaRefs>
    <ds:schemaRef ds:uri="http://schemas.microsoft.com/office/2006/documentManagement/types"/>
    <ds:schemaRef ds:uri="http://www.w3.org/XML/1998/namespace"/>
    <ds:schemaRef ds:uri="http://purl.org/dc/terms/"/>
    <ds:schemaRef ds:uri="16c05727-aa75-4e4a-9b5f-8a80a1165891"/>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1016</TotalTime>
  <Words>418</Words>
  <Application>Microsoft Office PowerPoint</Application>
  <PresentationFormat>Widescreen</PresentationFormat>
  <Paragraphs>106</Paragraphs>
  <Slides>27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vt:lpstr>
      <vt:lpstr>Arial Black</vt:lpstr>
      <vt:lpstr>Calibri</vt:lpstr>
      <vt:lpstr>Gill Sans MT</vt:lpstr>
      <vt:lpstr>Symbol</vt:lpstr>
      <vt:lpstr>Times New Roman</vt:lpstr>
      <vt:lpstr>Wingdings</vt:lpstr>
      <vt:lpstr>Office Theme</vt:lpstr>
      <vt:lpstr>GENERAL SERVICES MARKETING PLAN</vt:lpstr>
      <vt:lpstr>PowerPoint Presentation</vt:lpstr>
      <vt:lpstr>PowerPoint Presentation</vt:lpstr>
      <vt:lpstr>PowerPoint Presentation</vt:lpstr>
      <vt:lpstr>FEATURES</vt:lpstr>
      <vt:lpstr>   TECHNICAL ASPECTS</vt:lpstr>
      <vt:lpstr>CLASS DIAGRAM</vt:lpstr>
      <vt:lpstr>CHALLENGES</vt:lpstr>
      <vt:lpstr> SCREENSHOTS </vt:lpstr>
      <vt:lpstr>HOME PAGE</vt:lpstr>
      <vt:lpstr>STAFF REGISTRATION</vt:lpstr>
      <vt:lpstr>STAFF LOGIN</vt:lpstr>
      <vt:lpstr>STAFF DASHBOARD</vt:lpstr>
      <vt:lpstr>ADD COURIER</vt:lpstr>
      <vt:lpstr>STATUS PAGE</vt:lpstr>
      <vt:lpstr>EDIT PROFILE</vt:lpstr>
      <vt:lpstr>SEARCH COURIER PAGE</vt:lpstr>
      <vt:lpstr>ADMIN LOGIN</vt:lpstr>
      <vt:lpstr>ADMIN DASHBOARD</vt:lpstr>
      <vt:lpstr>ADD BRANCH</vt:lpstr>
      <vt:lpstr>COURIER PAGE</vt:lpstr>
      <vt:lpstr>REPORT PAGE</vt:lpstr>
      <vt:lpstr>SEARCH PAGE</vt:lpstr>
      <vt:lpstr>FUTURE ENHANCEMENT</vt:lpstr>
      <vt:lpstr>CONCLUSION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SERVICES MARKETING PLAN</dc:title>
  <dc:creator>amalushaji30@outlook.com</dc:creator>
  <cp:lastModifiedBy>amalushaji30@outlook.com</cp:lastModifiedBy>
  <cp:revision>4</cp:revision>
  <dcterms:created xsi:type="dcterms:W3CDTF">2023-05-31T12:18:26Z</dcterms:created>
  <dcterms:modified xsi:type="dcterms:W3CDTF">2023-06-01T05:16:00Z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